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6"/>
    <p:sldMasterId id="2147483935" r:id="rId7"/>
    <p:sldMasterId id="2147483965" r:id="rId8"/>
    <p:sldMasterId id="2147483987" r:id="rId9"/>
    <p:sldMasterId id="2147484033" r:id="rId10"/>
    <p:sldMasterId id="2147484061" r:id="rId11"/>
  </p:sldMasterIdLst>
  <p:notesMasterIdLst>
    <p:notesMasterId r:id="rId27"/>
  </p:notesMasterIdLst>
  <p:sldIdLst>
    <p:sldId id="404" r:id="rId12"/>
    <p:sldId id="406" r:id="rId13"/>
    <p:sldId id="407" r:id="rId14"/>
    <p:sldId id="405" r:id="rId15"/>
    <p:sldId id="307" r:id="rId16"/>
    <p:sldId id="308" r:id="rId17"/>
    <p:sldId id="309" r:id="rId18"/>
    <p:sldId id="313" r:id="rId19"/>
    <p:sldId id="314" r:id="rId20"/>
    <p:sldId id="315" r:id="rId21"/>
    <p:sldId id="316" r:id="rId22"/>
    <p:sldId id="420" r:id="rId23"/>
    <p:sldId id="317" r:id="rId24"/>
    <p:sldId id="318" r:id="rId25"/>
    <p:sldId id="42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24" userDrawn="1">
          <p15:clr>
            <a:srgbClr val="A4A3A4"/>
          </p15:clr>
        </p15:guide>
        <p15:guide id="2" pos="3840" userDrawn="1">
          <p15:clr>
            <a:srgbClr val="A4A3A4"/>
          </p15:clr>
        </p15:guide>
        <p15:guide id="3" orient="horz" pos="1608" userDrawn="1">
          <p15:clr>
            <a:srgbClr val="A4A3A4"/>
          </p15:clr>
        </p15:guide>
        <p15:guide id="4" pos="3408" userDrawn="1">
          <p15:clr>
            <a:srgbClr val="A4A3A4"/>
          </p15:clr>
        </p15:guide>
        <p15:guide id="5" pos="360" userDrawn="1">
          <p15:clr>
            <a:srgbClr val="A4A3A4"/>
          </p15:clr>
        </p15:guide>
        <p15:guide id="6" orient="horz" pos="1056" userDrawn="1">
          <p15:clr>
            <a:srgbClr val="A4A3A4"/>
          </p15:clr>
        </p15:guide>
        <p15:guide id="7" orient="horz" pos="768" userDrawn="1">
          <p15:clr>
            <a:srgbClr val="A4A3A4"/>
          </p15:clr>
        </p15:guide>
        <p15:guide id="8" orient="horz" pos="456" userDrawn="1">
          <p15:clr>
            <a:srgbClr val="A4A3A4"/>
          </p15:clr>
        </p15:guide>
        <p15:guide id="9" orient="horz" pos="3120" userDrawn="1">
          <p15:clr>
            <a:srgbClr val="A4A3A4"/>
          </p15:clr>
        </p15:guide>
        <p15:guide id="10" orient="horz" pos="3864" userDrawn="1">
          <p15:clr>
            <a:srgbClr val="A4A3A4"/>
          </p15:clr>
        </p15:guide>
        <p15:guide id="11" orient="horz" pos="2352" userDrawn="1">
          <p15:clr>
            <a:srgbClr val="A4A3A4"/>
          </p15:clr>
        </p15:guide>
        <p15:guide id="12" orient="horz" pos="720" userDrawn="1">
          <p15:clr>
            <a:srgbClr val="A4A3A4"/>
          </p15:clr>
        </p15:guide>
        <p15:guide id="13" orient="horz" pos="2016" userDrawn="1">
          <p15:clr>
            <a:srgbClr val="A4A3A4"/>
          </p15:clr>
        </p15:guide>
        <p15:guide id="14" pos="864" userDrawn="1">
          <p15:clr>
            <a:srgbClr val="A4A3A4"/>
          </p15:clr>
        </p15:guide>
        <p15:guide id="15" pos="5232" userDrawn="1">
          <p15:clr>
            <a:srgbClr val="A4A3A4"/>
          </p15:clr>
        </p15:guide>
        <p15:guide id="16" pos="71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Herr" initials="SH" lastIdx="1" clrIdx="0">
    <p:extLst>
      <p:ext uri="{19B8F6BF-5375-455C-9EA6-DF929625EA0E}">
        <p15:presenceInfo xmlns:p15="http://schemas.microsoft.com/office/powerpoint/2012/main" userId="S-1-5-21-507921405-308236825-682003330-61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52526"/>
    <a:srgbClr val="D9D9D9"/>
    <a:srgbClr val="682A7A"/>
    <a:srgbClr val="541868"/>
    <a:srgbClr val="0078D7"/>
    <a:srgbClr val="DECEF0"/>
    <a:srgbClr val="000000"/>
    <a:srgbClr val="EFDAF6"/>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81" autoAdjust="0"/>
    <p:restoredTop sz="82034" autoAdjust="0"/>
  </p:normalViewPr>
  <p:slideViewPr>
    <p:cSldViewPr snapToGrid="0">
      <p:cViewPr varScale="1">
        <p:scale>
          <a:sx n="109" d="100"/>
          <a:sy n="109" d="100"/>
        </p:scale>
        <p:origin x="116" y="624"/>
      </p:cViewPr>
      <p:guideLst>
        <p:guide orient="horz" pos="1224"/>
        <p:guide pos="3840"/>
        <p:guide orient="horz" pos="1608"/>
        <p:guide pos="3408"/>
        <p:guide pos="360"/>
        <p:guide orient="horz" pos="1056"/>
        <p:guide orient="horz" pos="768"/>
        <p:guide orient="horz" pos="456"/>
        <p:guide orient="horz" pos="3120"/>
        <p:guide orient="horz" pos="3864"/>
        <p:guide orient="horz" pos="2352"/>
        <p:guide orient="horz" pos="720"/>
        <p:guide orient="horz" pos="2016"/>
        <p:guide pos="864"/>
        <p:guide pos="5232"/>
        <p:guide pos="7152"/>
      </p:guideLst>
    </p:cSldViewPr>
  </p:slideViewPr>
  <p:notesTextViewPr>
    <p:cViewPr>
      <p:scale>
        <a:sx n="1" d="1"/>
        <a:sy n="1" d="1"/>
      </p:scale>
      <p:origin x="0" y="0"/>
    </p:cViewPr>
  </p:notesTextViewPr>
  <p:sorterViewPr>
    <p:cViewPr>
      <p:scale>
        <a:sx n="80" d="100"/>
        <a:sy n="80" d="100"/>
      </p:scale>
      <p:origin x="0" y="-41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2.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commentAuthors" Target="commentAuthors.xml"/><Relationship Id="rId10" Type="http://schemas.openxmlformats.org/officeDocument/2006/relationships/slideMaster" Target="slideMasters/slideMaster5.xml"/><Relationship Id="rId19" Type="http://schemas.openxmlformats.org/officeDocument/2006/relationships/slide" Target="slides/slide8.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54917-77AF-49A9-8060-AC7C21FBDEF0}" type="datetimeFigureOut">
              <a:rPr lang="en-US" smtClean="0"/>
              <a:t>3/5/2018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D03926-5A09-4921-BFC1-9A03AE09479E}" type="slidenum">
              <a:rPr lang="en-US" smtClean="0"/>
              <a:t>‹#›</a:t>
            </a:fld>
            <a:endParaRPr lang="en-US"/>
          </a:p>
        </p:txBody>
      </p:sp>
    </p:spTree>
    <p:extLst>
      <p:ext uri="{BB962C8B-B14F-4D97-AF65-F5344CB8AC3E}">
        <p14:creationId xmlns:p14="http://schemas.microsoft.com/office/powerpoint/2010/main" val="2883762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03926-5A09-4921-BFC1-9A03AE09479E}" type="slidenum">
              <a:rPr lang="en-US" smtClean="0"/>
              <a:t>1</a:t>
            </a:fld>
            <a:endParaRPr lang="en-US"/>
          </a:p>
        </p:txBody>
      </p:sp>
    </p:spTree>
    <p:extLst>
      <p:ext uri="{BB962C8B-B14F-4D97-AF65-F5344CB8AC3E}">
        <p14:creationId xmlns:p14="http://schemas.microsoft.com/office/powerpoint/2010/main" val="2327863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10</a:t>
            </a:fld>
            <a:endParaRPr lang="en-US"/>
          </a:p>
        </p:txBody>
      </p:sp>
    </p:spTree>
    <p:extLst>
      <p:ext uri="{BB962C8B-B14F-4D97-AF65-F5344CB8AC3E}">
        <p14:creationId xmlns:p14="http://schemas.microsoft.com/office/powerpoint/2010/main" val="3911898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11</a:t>
            </a:fld>
            <a:endParaRPr lang="en-US"/>
          </a:p>
        </p:txBody>
      </p:sp>
    </p:spTree>
    <p:extLst>
      <p:ext uri="{BB962C8B-B14F-4D97-AF65-F5344CB8AC3E}">
        <p14:creationId xmlns:p14="http://schemas.microsoft.com/office/powerpoint/2010/main" val="3433973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8582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13</a:t>
            </a:fld>
            <a:endParaRPr lang="en-US"/>
          </a:p>
        </p:txBody>
      </p:sp>
    </p:spTree>
    <p:extLst>
      <p:ext uri="{BB962C8B-B14F-4D97-AF65-F5344CB8AC3E}">
        <p14:creationId xmlns:p14="http://schemas.microsoft.com/office/powerpoint/2010/main" val="3733233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14</a:t>
            </a:fld>
            <a:endParaRPr lang="en-US"/>
          </a:p>
        </p:txBody>
      </p:sp>
    </p:spTree>
    <p:extLst>
      <p:ext uri="{BB962C8B-B14F-4D97-AF65-F5344CB8AC3E}">
        <p14:creationId xmlns:p14="http://schemas.microsoft.com/office/powerpoint/2010/main" val="239105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15</a:t>
            </a:fld>
            <a:endParaRPr lang="en-US"/>
          </a:p>
        </p:txBody>
      </p:sp>
    </p:spTree>
    <p:extLst>
      <p:ext uri="{BB962C8B-B14F-4D97-AF65-F5344CB8AC3E}">
        <p14:creationId xmlns:p14="http://schemas.microsoft.com/office/powerpoint/2010/main" val="3570985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organization needs a definition. Donovan Brown came up with this one, but organizations should determine the definition that is inline with their business priorities. </a:t>
            </a:r>
          </a:p>
          <a:p>
            <a:endParaRPr lang="en-US" dirty="0"/>
          </a:p>
          <a:p>
            <a:r>
              <a:rPr lang="en-US" dirty="0"/>
              <a:t>It’s a Philosophy…. </a:t>
            </a:r>
          </a:p>
          <a:p>
            <a:r>
              <a:rPr lang="en-US" dirty="0"/>
              <a:t>It’s a change to the “ABC’s” of a company – specifically in IT, but also in the business (move faster) </a:t>
            </a:r>
          </a:p>
          <a:p>
            <a:r>
              <a:rPr lang="en-US" dirty="0"/>
              <a:t>Attitudes towards continuous flow</a:t>
            </a:r>
          </a:p>
          <a:p>
            <a:r>
              <a:rPr lang="en-US" dirty="0"/>
              <a:t>Behaviors that support the change desired </a:t>
            </a:r>
          </a:p>
          <a:p>
            <a:r>
              <a:rPr lang="en-US" dirty="0"/>
              <a:t>Culture that results</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41627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EB248-DB01-4A59-8736-93C838C0CB63}"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154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94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5</a:t>
            </a:fld>
            <a:endParaRPr lang="en-US"/>
          </a:p>
        </p:txBody>
      </p:sp>
    </p:spTree>
    <p:extLst>
      <p:ext uri="{BB962C8B-B14F-4D97-AF65-F5344CB8AC3E}">
        <p14:creationId xmlns:p14="http://schemas.microsoft.com/office/powerpoint/2010/main" val="1326599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6</a:t>
            </a:fld>
            <a:endParaRPr lang="en-US"/>
          </a:p>
        </p:txBody>
      </p:sp>
    </p:spTree>
    <p:extLst>
      <p:ext uri="{BB962C8B-B14F-4D97-AF65-F5344CB8AC3E}">
        <p14:creationId xmlns:p14="http://schemas.microsoft.com/office/powerpoint/2010/main" val="2847872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7</a:t>
            </a:fld>
            <a:endParaRPr lang="en-US"/>
          </a:p>
        </p:txBody>
      </p:sp>
    </p:spTree>
    <p:extLst>
      <p:ext uri="{BB962C8B-B14F-4D97-AF65-F5344CB8AC3E}">
        <p14:creationId xmlns:p14="http://schemas.microsoft.com/office/powerpoint/2010/main" val="176787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8</a:t>
            </a:fld>
            <a:endParaRPr lang="en-US"/>
          </a:p>
        </p:txBody>
      </p:sp>
    </p:spTree>
    <p:extLst>
      <p:ext uri="{BB962C8B-B14F-4D97-AF65-F5344CB8AC3E}">
        <p14:creationId xmlns:p14="http://schemas.microsoft.com/office/powerpoint/2010/main" val="22029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D03926-5A09-4921-BFC1-9A03AE09479E}" type="slidenum">
              <a:rPr lang="en-US" smtClean="0"/>
              <a:t>9</a:t>
            </a:fld>
            <a:endParaRPr lang="en-US"/>
          </a:p>
        </p:txBody>
      </p:sp>
    </p:spTree>
    <p:extLst>
      <p:ext uri="{BB962C8B-B14F-4D97-AF65-F5344CB8AC3E}">
        <p14:creationId xmlns:p14="http://schemas.microsoft.com/office/powerpoint/2010/main" val="3003326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emf"/><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6.xml"/><Relationship Id="rId5" Type="http://schemas.openxmlformats.org/officeDocument/2006/relationships/image" Target="../media/image27.png"/><Relationship Id="rId4" Type="http://schemas.microsoft.com/office/2007/relationships/hdphoto" Target="../media/hdphoto2.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59"/>
            <a:ext cx="12188952" cy="6856285"/>
          </a:xfrm>
          <a:prstGeom prst="rect">
            <a:avLst/>
          </a:prstGeom>
        </p:spPr>
      </p:pic>
      <p:sp>
        <p:nvSpPr>
          <p:cNvPr id="11" name="Rectangle 10"/>
          <p:cNvSpPr/>
          <p:nvPr userDrawn="1"/>
        </p:nvSpPr>
        <p:spPr bwMode="auto">
          <a:xfrm>
            <a:off x="3048" y="-1"/>
            <a:ext cx="12188952" cy="6858001"/>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0" y="0"/>
            <a:ext cx="10153146" cy="6858000"/>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1" y="0"/>
            <a:ext cx="8778917" cy="6858000"/>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682A7A"/>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4800"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518988" y="6368028"/>
            <a:ext cx="1304123" cy="285764"/>
          </a:xfrm>
          <a:prstGeom prst="rect">
            <a:avLst/>
          </a:prstGeom>
        </p:spPr>
      </p:pic>
    </p:spTree>
    <p:extLst>
      <p:ext uri="{BB962C8B-B14F-4D97-AF65-F5344CB8AC3E}">
        <p14:creationId xmlns:p14="http://schemas.microsoft.com/office/powerpoint/2010/main" val="1432418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800" spc="0">
                <a:solidFill>
                  <a:schemeClr val="tx2"/>
                </a:solidFill>
              </a:defRPr>
            </a:lvl1pPr>
          </a:lstStyle>
          <a:p>
            <a:r>
              <a:rPr lang="en-US" dirty="0"/>
              <a:t>Click to edit Master title style</a:t>
            </a: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70424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2569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88860405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7" name="Rectangle 6"/>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6551886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1" y="3083658"/>
            <a:ext cx="3220156" cy="690686"/>
          </a:xfrm>
          <a:prstGeom prst="rect">
            <a:avLst/>
          </a:prstGeom>
        </p:spPr>
      </p:pic>
      <p:sp>
        <p:nvSpPr>
          <p:cNvPr id="6"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1014425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6305797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474" indent="-284474">
              <a:buClr>
                <a:schemeClr val="tx1"/>
              </a:buClr>
              <a:buSzPct val="90000"/>
              <a:buFont typeface="Wingdings" panose="05000000000000000000" pitchFamily="2" charset="2"/>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2" indent="-275149">
              <a:buClr>
                <a:schemeClr val="tx1"/>
              </a:buClr>
              <a:buSzPct val="90000"/>
              <a:buFont typeface="Wingdings" panose="05000000000000000000" pitchFamily="2" charset="2"/>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096" indent="-284474">
              <a:buClr>
                <a:schemeClr val="tx1"/>
              </a:buClr>
              <a:buSzPct val="90000"/>
              <a:buFont typeface="Wingdings" panose="05000000000000000000" pitchFamily="2" charset="2"/>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46" indent="-223849">
              <a:buClr>
                <a:schemeClr val="tx1"/>
              </a:buClr>
              <a:buSzPct val="90000"/>
              <a:buFont typeface="Wingdings" panose="05000000000000000000" pitchFamily="2" charset="2"/>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793" indent="-223849">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705">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02817000"/>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59261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35226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05768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3200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7581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68928" y="286381"/>
            <a:ext cx="10094273" cy="774046"/>
          </a:xfrm>
          <a:prstGeom prst="rect">
            <a:avLst/>
          </a:prstGeom>
        </p:spPr>
        <p:txBody>
          <a:bodyPr/>
          <a:lstStyle>
            <a:lvl1pPr algn="l">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7639805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4DED8"/>
              </a:solidFill>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algn="ctr"/>
              <a:endParaRPr lang="en-US">
                <a:solidFill>
                  <a:srgbClr val="E4DED8"/>
                </a:solidFill>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kern="0" dirty="0">
                  <a:solidFill>
                    <a:srgbClr val="FBFBFB"/>
                  </a:solidFill>
                </a:rPr>
                <a:t>MICROSOFT 2015</a:t>
              </a:r>
            </a:p>
          </p:txBody>
        </p:sp>
      </p:grpSp>
    </p:spTree>
    <p:extLst>
      <p:ext uri="{BB962C8B-B14F-4D97-AF65-F5344CB8AC3E}">
        <p14:creationId xmlns:p14="http://schemas.microsoft.com/office/powerpoint/2010/main" val="36726056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27271315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5012106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2291505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43836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662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920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704248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5666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0464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68928" y="286381"/>
            <a:ext cx="10094273" cy="774046"/>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1869426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297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9858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
        <p:nvSpPr>
          <p:cNvPr id="9" name="TextBox 8"/>
          <p:cNvSpPr txBox="1"/>
          <p:nvPr userDrawn="1"/>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185315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3360540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20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261380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816664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5945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6818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593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82A7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81734" y="3174117"/>
            <a:ext cx="2379708" cy="509767"/>
          </a:xfrm>
          <a:prstGeom prst="rect">
            <a:avLst/>
          </a:prstGeom>
        </p:spPr>
      </p:pic>
    </p:spTree>
    <p:extLst>
      <p:ext uri="{BB962C8B-B14F-4D97-AF65-F5344CB8AC3E}">
        <p14:creationId xmlns:p14="http://schemas.microsoft.com/office/powerpoint/2010/main" val="94474560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5471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14898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mj-lt"/>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mj-lt"/>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mj-lt"/>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mj-lt"/>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1" y="6238877"/>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2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8912793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329"/>
            <a:ext cx="12198760" cy="6861802"/>
          </a:xfrm>
          <a:prstGeom prst="rect">
            <a:avLst/>
          </a:prstGeom>
        </p:spPr>
      </p:pic>
      <p:sp>
        <p:nvSpPr>
          <p:cNvPr id="7" name="Rectangle 6"/>
          <p:cNvSpPr/>
          <p:nvPr/>
        </p:nvSpPr>
        <p:spPr bwMode="auto">
          <a:xfrm>
            <a:off x="6518222" y="3372267"/>
            <a:ext cx="5292778" cy="302981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bwMode="auto">
          <a:xfrm>
            <a:off x="6542926" y="3723090"/>
            <a:ext cx="5292725" cy="1170571"/>
          </a:xfrm>
          <a:prstGeom prst="rect">
            <a:avLst/>
          </a:prstGeom>
          <a:noFill/>
        </p:spPr>
        <p:txBody>
          <a:bodyPr lIns="146304" tIns="91440" rIns="146304" bIns="91440" anchor="t" anchorCtr="0"/>
          <a:lstStyle>
            <a:lvl1pPr>
              <a:defRPr sz="4000" spc="-100" baseline="0">
                <a:gradFill>
                  <a:gsLst>
                    <a:gs pos="57576">
                      <a:srgbClr val="FFFFFF"/>
                    </a:gs>
                    <a:gs pos="35000">
                      <a:srgbClr val="FFFFFF"/>
                    </a:gs>
                  </a:gsLst>
                  <a:lin ang="5400000" scaled="0"/>
                </a:gradFill>
              </a:defRPr>
            </a:lvl1pPr>
          </a:lstStyle>
          <a:p>
            <a:r>
              <a:rPr lang="en-US" dirty="0"/>
              <a:t>Presentation title</a:t>
            </a:r>
          </a:p>
        </p:txBody>
      </p:sp>
      <p:sp>
        <p:nvSpPr>
          <p:cNvPr id="9" name="Text Placeholder 2"/>
          <p:cNvSpPr>
            <a:spLocks noGrp="1"/>
          </p:cNvSpPr>
          <p:nvPr>
            <p:ph type="body" sz="quarter" idx="14" hasCustomPrompt="1"/>
          </p:nvPr>
        </p:nvSpPr>
        <p:spPr bwMode="auto">
          <a:xfrm>
            <a:off x="6533678" y="4893661"/>
            <a:ext cx="5301974" cy="1514474"/>
          </a:xfrm>
          <a:prstGeom prst="rect">
            <a:avLst/>
          </a:prstGeom>
        </p:spPr>
        <p:txBody>
          <a:bodyPr tIns="109728" bIns="109728">
            <a:noAutofit/>
          </a:bodyPr>
          <a:lstStyle>
            <a:lvl1pPr marL="0" indent="0">
              <a:spcBef>
                <a:spcPts val="0"/>
              </a:spcBef>
              <a:buNone/>
              <a:defRPr sz="2000">
                <a:gradFill>
                  <a:gsLst>
                    <a:gs pos="57576">
                      <a:srgbClr val="FFFFFF"/>
                    </a:gs>
                    <a:gs pos="35000">
                      <a:srgbClr val="FFFFFF"/>
                    </a:gs>
                  </a:gsLst>
                  <a:lin ang="5400000" scaled="0"/>
                </a:gradFill>
              </a:defRPr>
            </a:lvl1pPr>
          </a:lstStyle>
          <a:p>
            <a:pPr lvl="0"/>
            <a:r>
              <a:rPr lang="en-US" dirty="0"/>
              <a:t>Speaker Name</a:t>
            </a:r>
          </a:p>
        </p:txBody>
      </p:sp>
      <p:grpSp>
        <p:nvGrpSpPr>
          <p:cNvPr id="14" name="Group 13"/>
          <p:cNvGrpSpPr>
            <a:grpSpLocks noChangeAspect="1"/>
          </p:cNvGrpSpPr>
          <p:nvPr/>
        </p:nvGrpSpPr>
        <p:grpSpPr bwMode="gray">
          <a:xfrm>
            <a:off x="381318" y="6049346"/>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4757108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144">
          <p15:clr>
            <a:srgbClr val="FBAE40"/>
          </p15:clr>
        </p15:guide>
        <p15:guide id="4" orient="horz" pos="4176">
          <p15:clr>
            <a:srgbClr val="FBAE40"/>
          </p15:clr>
        </p15:guide>
        <p15:guide id="5" orient="horz" pos="720">
          <p15:clr>
            <a:srgbClr val="FBAE40"/>
          </p15:clr>
        </p15:guide>
        <p15:guide id="6" orient="horz" pos="1296">
          <p15:clr>
            <a:srgbClr val="FBAE40"/>
          </p15:clr>
        </p15:guide>
        <p15:guide id="7" orient="horz" pos="1872">
          <p15:clr>
            <a:srgbClr val="FBAE40"/>
          </p15:clr>
        </p15:guide>
        <p15:guide id="8" orient="horz" pos="2448">
          <p15:clr>
            <a:srgbClr val="FBAE40"/>
          </p15:clr>
        </p15:guide>
        <p15:guide id="9" orient="horz" pos="3024">
          <p15:clr>
            <a:srgbClr val="FBAE40"/>
          </p15:clr>
        </p15:guide>
        <p15:guide id="10" orient="horz" pos="3600">
          <p15:clr>
            <a:srgbClr val="FBAE40"/>
          </p15:clr>
        </p15:guide>
        <p15:guide id="11" orient="horz" pos="4032">
          <p15:clr>
            <a:srgbClr val="5ACBF0"/>
          </p15:clr>
        </p15:guide>
        <p15:guide id="12" orient="horz" pos="288">
          <p15:clr>
            <a:srgbClr val="5ACBF0"/>
          </p15:clr>
        </p15:guide>
        <p15:guide id="13" pos="96">
          <p15:clr>
            <a:srgbClr val="5ACBF0"/>
          </p15:clr>
        </p15:guide>
        <p15:guide id="14" pos="672">
          <p15:clr>
            <a:srgbClr val="FBAE40"/>
          </p15:clr>
        </p15:guide>
        <p15:guide id="15" pos="1248">
          <p15:clr>
            <a:srgbClr val="FBAE40"/>
          </p15:clr>
        </p15:guide>
        <p15:guide id="16" pos="1824">
          <p15:clr>
            <a:srgbClr val="FBAE40"/>
          </p15:clr>
        </p15:guide>
        <p15:guide id="17" pos="2400">
          <p15:clr>
            <a:srgbClr val="FBAE40"/>
          </p15:clr>
        </p15:guide>
        <p15:guide id="18" pos="2976">
          <p15:clr>
            <a:srgbClr val="FBAE40"/>
          </p15:clr>
        </p15:guide>
        <p15:guide id="19" pos="3552">
          <p15:clr>
            <a:srgbClr val="FBAE40"/>
          </p15:clr>
        </p15:guide>
        <p15:guide id="20" pos="4128">
          <p15:clr>
            <a:srgbClr val="FBAE40"/>
          </p15:clr>
        </p15:guide>
        <p15:guide id="21" pos="4704">
          <p15:clr>
            <a:srgbClr val="FBAE40"/>
          </p15:clr>
        </p15:guide>
        <p15:guide id="22" pos="5280">
          <p15:clr>
            <a:srgbClr val="FBAE40"/>
          </p15:clr>
        </p15:guide>
        <p15:guide id="23" pos="5856">
          <p15:clr>
            <a:srgbClr val="FBAE40"/>
          </p15:clr>
        </p15:guide>
        <p15:guide id="24" pos="6432">
          <p15:clr>
            <a:srgbClr val="FBAE40"/>
          </p15:clr>
        </p15:guide>
        <p15:guide id="25" pos="7008">
          <p15:clr>
            <a:srgbClr val="FBAE40"/>
          </p15:clr>
        </p15:guide>
        <p15:guide id="26" pos="7584">
          <p15:clr>
            <a:srgbClr val="FBAE40"/>
          </p15:clr>
        </p15:guide>
        <p15:guide id="27" pos="74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4"/>
            <a:ext cx="12205672" cy="6854975"/>
          </a:xfrm>
          <a:prstGeom prst="rect">
            <a:avLst/>
          </a:prstGeom>
        </p:spPr>
      </p:pic>
      <p:grpSp>
        <p:nvGrpSpPr>
          <p:cNvPr id="10" name="Group 9"/>
          <p:cNvGrpSpPr>
            <a:grpSpLocks noChangeAspect="1"/>
          </p:cNvGrpSpPr>
          <p:nvPr/>
        </p:nvGrpSpPr>
        <p:grpSpPr bwMode="gray">
          <a:xfrm>
            <a:off x="381318" y="6049346"/>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3" name="Rectangle 12"/>
          <p:cNvSpPr/>
          <p:nvPr/>
        </p:nvSpPr>
        <p:spPr bwMode="auto">
          <a:xfrm>
            <a:off x="6686497" y="3485281"/>
            <a:ext cx="5292778" cy="302981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auto">
          <a:xfrm>
            <a:off x="6677301" y="3485281"/>
            <a:ext cx="5292725" cy="1512222"/>
          </a:xfrm>
          <a:prstGeom prst="rect">
            <a:avLst/>
          </a:prstGeom>
          <a:noFill/>
        </p:spPr>
        <p:txBody>
          <a:bodyPr lIns="146304" tIns="91440" rIns="146304" bIns="91440" anchor="t" anchorCtr="0"/>
          <a:lstStyle>
            <a:lvl1pPr>
              <a:defRPr sz="4000" spc="-100" baseline="0">
                <a:gradFill>
                  <a:gsLst>
                    <a:gs pos="57576">
                      <a:srgbClr val="FFFFFF"/>
                    </a:gs>
                    <a:gs pos="35000">
                      <a:srgbClr val="FFFFFF"/>
                    </a:gs>
                  </a:gsLst>
                  <a:lin ang="5400000" scaled="0"/>
                </a:gradFill>
              </a:defRPr>
            </a:lvl1pPr>
          </a:lstStyle>
          <a:p>
            <a:r>
              <a:rPr lang="en-US" dirty="0"/>
              <a:t>Presentation title</a:t>
            </a:r>
          </a:p>
        </p:txBody>
      </p:sp>
      <p:sp>
        <p:nvSpPr>
          <p:cNvPr id="15" name="Text Placeholder 2"/>
          <p:cNvSpPr>
            <a:spLocks noGrp="1"/>
          </p:cNvSpPr>
          <p:nvPr>
            <p:ph type="body" sz="quarter" idx="14" hasCustomPrompt="1"/>
          </p:nvPr>
        </p:nvSpPr>
        <p:spPr bwMode="auto">
          <a:xfrm>
            <a:off x="6677301" y="5000626"/>
            <a:ext cx="5301974" cy="1514474"/>
          </a:xfrm>
          <a:prstGeom prst="rect">
            <a:avLst/>
          </a:prstGeom>
        </p:spPr>
        <p:txBody>
          <a:bodyPr tIns="109728" bIns="109728">
            <a:noAutofit/>
          </a:bodyPr>
          <a:lstStyle>
            <a:lvl1pPr marL="0" indent="0">
              <a:spcBef>
                <a:spcPts val="0"/>
              </a:spcBef>
              <a:buNone/>
              <a:defRPr sz="20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20043587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144">
          <p15:clr>
            <a:srgbClr val="FBAE40"/>
          </p15:clr>
        </p15:guide>
        <p15:guide id="4" orient="horz" pos="4176">
          <p15:clr>
            <a:srgbClr val="FBAE40"/>
          </p15:clr>
        </p15:guide>
        <p15:guide id="5" orient="horz" pos="720">
          <p15:clr>
            <a:srgbClr val="FBAE40"/>
          </p15:clr>
        </p15:guide>
        <p15:guide id="6" orient="horz" pos="1296">
          <p15:clr>
            <a:srgbClr val="FBAE40"/>
          </p15:clr>
        </p15:guide>
        <p15:guide id="7" orient="horz" pos="1872">
          <p15:clr>
            <a:srgbClr val="FBAE40"/>
          </p15:clr>
        </p15:guide>
        <p15:guide id="8" orient="horz" pos="2448">
          <p15:clr>
            <a:srgbClr val="FBAE40"/>
          </p15:clr>
        </p15:guide>
        <p15:guide id="9" orient="horz" pos="3024">
          <p15:clr>
            <a:srgbClr val="FBAE40"/>
          </p15:clr>
        </p15:guide>
        <p15:guide id="10" orient="horz" pos="3600">
          <p15:clr>
            <a:srgbClr val="FBAE40"/>
          </p15:clr>
        </p15:guide>
        <p15:guide id="11" orient="horz" pos="4032">
          <p15:clr>
            <a:srgbClr val="5ACBF0"/>
          </p15:clr>
        </p15:guide>
        <p15:guide id="12" orient="horz" pos="288">
          <p15:clr>
            <a:srgbClr val="5ACBF0"/>
          </p15:clr>
        </p15:guide>
        <p15:guide id="13" pos="96">
          <p15:clr>
            <a:srgbClr val="5ACBF0"/>
          </p15:clr>
        </p15:guide>
        <p15:guide id="14" pos="672">
          <p15:clr>
            <a:srgbClr val="FBAE40"/>
          </p15:clr>
        </p15:guide>
        <p15:guide id="15" pos="1248">
          <p15:clr>
            <a:srgbClr val="FBAE40"/>
          </p15:clr>
        </p15:guide>
        <p15:guide id="16" pos="1824">
          <p15:clr>
            <a:srgbClr val="FBAE40"/>
          </p15:clr>
        </p15:guide>
        <p15:guide id="17" pos="2400">
          <p15:clr>
            <a:srgbClr val="FBAE40"/>
          </p15:clr>
        </p15:guide>
        <p15:guide id="18" pos="2976">
          <p15:clr>
            <a:srgbClr val="FBAE40"/>
          </p15:clr>
        </p15:guide>
        <p15:guide id="19" pos="3552">
          <p15:clr>
            <a:srgbClr val="FBAE40"/>
          </p15:clr>
        </p15:guide>
        <p15:guide id="20" pos="4128">
          <p15:clr>
            <a:srgbClr val="FBAE40"/>
          </p15:clr>
        </p15:guide>
        <p15:guide id="21" pos="4704">
          <p15:clr>
            <a:srgbClr val="FBAE40"/>
          </p15:clr>
        </p15:guide>
        <p15:guide id="22" pos="5280">
          <p15:clr>
            <a:srgbClr val="FBAE40"/>
          </p15:clr>
        </p15:guide>
        <p15:guide id="23" pos="5856">
          <p15:clr>
            <a:srgbClr val="FBAE40"/>
          </p15:clr>
        </p15:guide>
        <p15:guide id="24" pos="6432">
          <p15:clr>
            <a:srgbClr val="FBAE40"/>
          </p15:clr>
        </p15:guide>
        <p15:guide id="25" pos="7008">
          <p15:clr>
            <a:srgbClr val="FBAE40"/>
          </p15:clr>
        </p15:guide>
        <p15:guide id="26" pos="7584">
          <p15:clr>
            <a:srgbClr val="FBAE40"/>
          </p15:clr>
        </p15:guide>
        <p15:guide id="27" pos="74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a:grpSpLocks noChangeAspect="1"/>
          </p:cNvGrpSpPr>
          <p:nvPr/>
        </p:nvGrpSpPr>
        <p:grpSpPr bwMode="gray">
          <a:xfrm>
            <a:off x="381318" y="6049346"/>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4" name="Rectangle 13"/>
          <p:cNvSpPr/>
          <p:nvPr/>
        </p:nvSpPr>
        <p:spPr bwMode="auto">
          <a:xfrm>
            <a:off x="6686497" y="3485281"/>
            <a:ext cx="5292778" cy="302981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auto">
          <a:xfrm>
            <a:off x="6686549" y="3481919"/>
            <a:ext cx="5292725" cy="1512222"/>
          </a:xfrm>
          <a:prstGeom prst="rect">
            <a:avLst/>
          </a:prstGeom>
          <a:noFill/>
        </p:spPr>
        <p:txBody>
          <a:bodyPr lIns="146304" tIns="91440" rIns="146304" bIns="91440" anchor="t" anchorCtr="0"/>
          <a:lstStyle>
            <a:lvl1pPr>
              <a:defRPr sz="4000" spc="-100" baseline="0">
                <a:gradFill>
                  <a:gsLst>
                    <a:gs pos="57576">
                      <a:srgbClr val="FFFFFF"/>
                    </a:gs>
                    <a:gs pos="35000">
                      <a:srgbClr val="FFFFFF"/>
                    </a:gs>
                  </a:gsLst>
                  <a:lin ang="5400000" scaled="0"/>
                </a:gradFill>
              </a:defRPr>
            </a:lvl1pPr>
          </a:lstStyle>
          <a:p>
            <a:r>
              <a:rPr lang="en-US" dirty="0"/>
              <a:t>Presentation title</a:t>
            </a:r>
          </a:p>
        </p:txBody>
      </p:sp>
      <p:sp>
        <p:nvSpPr>
          <p:cNvPr id="16" name="Text Placeholder 2"/>
          <p:cNvSpPr>
            <a:spLocks noGrp="1"/>
          </p:cNvSpPr>
          <p:nvPr>
            <p:ph type="body" sz="quarter" idx="14" hasCustomPrompt="1"/>
          </p:nvPr>
        </p:nvSpPr>
        <p:spPr bwMode="auto">
          <a:xfrm>
            <a:off x="6677301" y="5000626"/>
            <a:ext cx="5301974" cy="1514474"/>
          </a:xfrm>
          <a:prstGeom prst="rect">
            <a:avLst/>
          </a:prstGeom>
        </p:spPr>
        <p:txBody>
          <a:bodyPr tIns="109728" bIns="109728">
            <a:noAutofit/>
          </a:bodyPr>
          <a:lstStyle>
            <a:lvl1pPr marL="0" indent="0">
              <a:spcBef>
                <a:spcPts val="0"/>
              </a:spcBef>
              <a:buNone/>
              <a:defRPr sz="20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441274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144">
          <p15:clr>
            <a:srgbClr val="FBAE40"/>
          </p15:clr>
        </p15:guide>
        <p15:guide id="4" orient="horz" pos="4176">
          <p15:clr>
            <a:srgbClr val="FBAE40"/>
          </p15:clr>
        </p15:guide>
        <p15:guide id="5" orient="horz" pos="720">
          <p15:clr>
            <a:srgbClr val="FBAE40"/>
          </p15:clr>
        </p15:guide>
        <p15:guide id="6" orient="horz" pos="1296">
          <p15:clr>
            <a:srgbClr val="FBAE40"/>
          </p15:clr>
        </p15:guide>
        <p15:guide id="7" orient="horz" pos="1872">
          <p15:clr>
            <a:srgbClr val="FBAE40"/>
          </p15:clr>
        </p15:guide>
        <p15:guide id="8" orient="horz" pos="2448">
          <p15:clr>
            <a:srgbClr val="FBAE40"/>
          </p15:clr>
        </p15:guide>
        <p15:guide id="9" orient="horz" pos="3024">
          <p15:clr>
            <a:srgbClr val="FBAE40"/>
          </p15:clr>
        </p15:guide>
        <p15:guide id="10" orient="horz" pos="3600">
          <p15:clr>
            <a:srgbClr val="FBAE40"/>
          </p15:clr>
        </p15:guide>
        <p15:guide id="11" orient="horz" pos="4032">
          <p15:clr>
            <a:srgbClr val="5ACBF0"/>
          </p15:clr>
        </p15:guide>
        <p15:guide id="12" orient="horz" pos="288">
          <p15:clr>
            <a:srgbClr val="5ACBF0"/>
          </p15:clr>
        </p15:guide>
        <p15:guide id="13" pos="96">
          <p15:clr>
            <a:srgbClr val="5ACBF0"/>
          </p15:clr>
        </p15:guide>
        <p15:guide id="14" pos="672">
          <p15:clr>
            <a:srgbClr val="FBAE40"/>
          </p15:clr>
        </p15:guide>
        <p15:guide id="15" pos="1248">
          <p15:clr>
            <a:srgbClr val="FBAE40"/>
          </p15:clr>
        </p15:guide>
        <p15:guide id="16" pos="1824">
          <p15:clr>
            <a:srgbClr val="FBAE40"/>
          </p15:clr>
        </p15:guide>
        <p15:guide id="17" pos="2400">
          <p15:clr>
            <a:srgbClr val="FBAE40"/>
          </p15:clr>
        </p15:guide>
        <p15:guide id="18" pos="2976">
          <p15:clr>
            <a:srgbClr val="FBAE40"/>
          </p15:clr>
        </p15:guide>
        <p15:guide id="19" pos="3552">
          <p15:clr>
            <a:srgbClr val="FBAE40"/>
          </p15:clr>
        </p15:guide>
        <p15:guide id="20" pos="4128">
          <p15:clr>
            <a:srgbClr val="FBAE40"/>
          </p15:clr>
        </p15:guide>
        <p15:guide id="21" pos="4704">
          <p15:clr>
            <a:srgbClr val="FBAE40"/>
          </p15:clr>
        </p15:guide>
        <p15:guide id="22" pos="5280">
          <p15:clr>
            <a:srgbClr val="FBAE40"/>
          </p15:clr>
        </p15:guide>
        <p15:guide id="23" pos="5856">
          <p15:clr>
            <a:srgbClr val="FBAE40"/>
          </p15:clr>
        </p15:guide>
        <p15:guide id="24" pos="6432">
          <p15:clr>
            <a:srgbClr val="FBAE40"/>
          </p15:clr>
        </p15:guide>
        <p15:guide id="25" pos="7008">
          <p15:clr>
            <a:srgbClr val="FBAE40"/>
          </p15:clr>
        </p15:guide>
        <p15:guide id="26" pos="7584">
          <p15:clr>
            <a:srgbClr val="FBAE40"/>
          </p15:clr>
        </p15:guide>
        <p15:guide id="27" pos="74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Text Placeholder 5"/>
          <p:cNvSpPr>
            <a:spLocks noGrp="1"/>
          </p:cNvSpPr>
          <p:nvPr>
            <p:ph type="body" sz="quarter" idx="10"/>
          </p:nvPr>
        </p:nvSpPr>
        <p:spPr>
          <a:xfrm>
            <a:off x="274638" y="1230312"/>
            <a:ext cx="11887200" cy="1659942"/>
          </a:xfrm>
        </p:spPr>
        <p:txBody>
          <a:bodyPr/>
          <a:lstStyle>
            <a:lvl1pPr marL="0" indent="0">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FontTx/>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28600" indent="0">
              <a:buNone/>
              <a:defRPr sz="1800">
                <a:solidFill>
                  <a:schemeClr val="tx1">
                    <a:lumMod val="50000"/>
                    <a:lumOff val="50000"/>
                  </a:schemeClr>
                </a:solidFill>
                <a:latin typeface="Segoe UI" panose="020B0502040204020203" pitchFamily="34" charset="0"/>
                <a:cs typeface="Segoe UI" panose="020B0502040204020203" pitchFamily="34" charset="0"/>
              </a:defRPr>
            </a:lvl3pPr>
            <a:lvl4pPr marL="457200"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5446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Text Placeholder 5"/>
          <p:cNvSpPr>
            <a:spLocks noGrp="1"/>
          </p:cNvSpPr>
          <p:nvPr>
            <p:ph type="body" sz="quarter" idx="10"/>
          </p:nvPr>
        </p:nvSpPr>
        <p:spPr>
          <a:xfrm>
            <a:off x="274638" y="1363662"/>
            <a:ext cx="11887200" cy="1659942"/>
          </a:xfrm>
        </p:spPr>
        <p:txBody>
          <a:bodyPr/>
          <a:lstStyle>
            <a:lvl1pPr marL="0" indent="0">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FontTx/>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28600" indent="0">
              <a:buNone/>
              <a:defRPr sz="1800">
                <a:solidFill>
                  <a:schemeClr val="tx1">
                    <a:lumMod val="50000"/>
                    <a:lumOff val="50000"/>
                  </a:schemeClr>
                </a:solidFill>
                <a:latin typeface="Segoe UI" panose="020B0502040204020203" pitchFamily="34" charset="0"/>
                <a:cs typeface="Segoe UI" panose="020B0502040204020203" pitchFamily="34" charset="0"/>
              </a:defRPr>
            </a:lvl3pPr>
            <a:lvl4pPr marL="457200"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a:xfrm>
            <a:off x="457200" y="1363662"/>
            <a:ext cx="6218238"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20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_Not Animate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59"/>
            <a:ext cx="12188952" cy="6856285"/>
          </a:xfrm>
          <a:prstGeom prst="rect">
            <a:avLst/>
          </a:prstGeom>
        </p:spPr>
      </p:pic>
      <p:sp>
        <p:nvSpPr>
          <p:cNvPr id="18" name="Freeform 17"/>
          <p:cNvSpPr>
            <a:spLocks/>
          </p:cNvSpPr>
          <p:nvPr userDrawn="1"/>
        </p:nvSpPr>
        <p:spPr bwMode="auto">
          <a:xfrm>
            <a:off x="5430791" y="-1"/>
            <a:ext cx="6761209" cy="6858002"/>
          </a:xfrm>
          <a:custGeom>
            <a:avLst/>
            <a:gdLst>
              <a:gd name="connsiteX0" fmla="*/ 1457721 w 6761209"/>
              <a:gd name="connsiteY0" fmla="*/ 0 h 6858002"/>
              <a:gd name="connsiteX1" fmla="*/ 6761209 w 6761209"/>
              <a:gd name="connsiteY1" fmla="*/ 0 h 6858002"/>
              <a:gd name="connsiteX2" fmla="*/ 6761209 w 6761209"/>
              <a:gd name="connsiteY2" fmla="*/ 6858002 h 6858002"/>
              <a:gd name="connsiteX3" fmla="*/ 0 w 676120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761209" h="6858002">
                <a:moveTo>
                  <a:pt x="1457721" y="0"/>
                </a:moveTo>
                <a:lnTo>
                  <a:pt x="6761209" y="0"/>
                </a:lnTo>
                <a:lnTo>
                  <a:pt x="6761209" y="6858002"/>
                </a:lnTo>
                <a:lnTo>
                  <a:pt x="0" y="6858002"/>
                </a:lnTo>
                <a:close/>
              </a:path>
            </a:pathLst>
          </a:custGeom>
          <a:solidFill>
            <a:srgbClr val="682A7A"/>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6815251" y="2459506"/>
            <a:ext cx="4496016" cy="1914361"/>
          </a:xfrm>
          <a:noFill/>
        </p:spPr>
        <p:txBody>
          <a:bodyPr lIns="195067" tIns="121917" rIns="195067" bIns="121917" anchor="t" anchorCtr="0"/>
          <a:lstStyle>
            <a:lvl1pPr>
              <a:defRPr sz="4800" spc="-133"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6815251" y="4366353"/>
            <a:ext cx="4496016" cy="563458"/>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12" name="Rectangle 11"/>
          <p:cNvSpPr/>
          <p:nvPr userDrawn="1"/>
        </p:nvSpPr>
        <p:spPr bwMode="auto">
          <a:xfrm>
            <a:off x="0" y="-1"/>
            <a:ext cx="12188952" cy="6858001"/>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16048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Text Placeholder 5"/>
          <p:cNvSpPr>
            <a:spLocks noGrp="1"/>
          </p:cNvSpPr>
          <p:nvPr>
            <p:ph type="body" sz="quarter" idx="10"/>
          </p:nvPr>
        </p:nvSpPr>
        <p:spPr>
          <a:xfrm>
            <a:off x="274638" y="1363662"/>
            <a:ext cx="11887200" cy="775084"/>
          </a:xfrm>
        </p:spPr>
        <p:txBody>
          <a:bodyPr/>
          <a:lstStyle>
            <a:lvl1pPr marL="0" indent="0">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FontTx/>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28600" indent="0">
              <a:buNone/>
              <a:defRPr sz="1800">
                <a:solidFill>
                  <a:schemeClr val="tx1">
                    <a:lumMod val="50000"/>
                    <a:lumOff val="50000"/>
                  </a:schemeClr>
                </a:solidFill>
                <a:latin typeface="Segoe UI" panose="020B0502040204020203" pitchFamily="34" charset="0"/>
                <a:cs typeface="Segoe UI" panose="020B0502040204020203" pitchFamily="34" charset="0"/>
              </a:defRPr>
            </a:lvl3pPr>
            <a:lvl4pPr marL="457200"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p:txBody>
      </p:sp>
      <p:cxnSp>
        <p:nvCxnSpPr>
          <p:cNvPr id="9" name="Straight Connector 8"/>
          <p:cNvCxnSpPr/>
          <p:nvPr/>
        </p:nvCxnSpPr>
        <p:spPr>
          <a:xfrm>
            <a:off x="457200" y="1363662"/>
            <a:ext cx="6218238"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8947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3200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itle 1"/>
          <p:cNvSpPr>
            <a:spLocks noGrp="1"/>
          </p:cNvSpPr>
          <p:nvPr>
            <p:ph type="title"/>
          </p:nvPr>
        </p:nvSpPr>
        <p:spPr>
          <a:xfrm>
            <a:off x="274639" y="295274"/>
            <a:ext cx="11889564" cy="917575"/>
          </a:xfrm>
        </p:spPr>
        <p:txBody>
          <a:bodyPr/>
          <a:lstStyle>
            <a:lvl1pPr>
              <a:defRPr sz="40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Text Placeholder 5"/>
          <p:cNvSpPr>
            <a:spLocks noGrp="1"/>
          </p:cNvSpPr>
          <p:nvPr>
            <p:ph type="body" sz="quarter" idx="10"/>
          </p:nvPr>
        </p:nvSpPr>
        <p:spPr>
          <a:xfrm>
            <a:off x="274638" y="1230312"/>
            <a:ext cx="11887200" cy="1659942"/>
          </a:xfrm>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vl2pPr marL="0" indent="0">
              <a:buFontTx/>
              <a:buNone/>
              <a:defRPr sz="1800">
                <a:solidFill>
                  <a:schemeClr val="bg1"/>
                </a:solidFill>
                <a:latin typeface="Segoe UI" panose="020B0502040204020203" pitchFamily="34" charset="0"/>
                <a:cs typeface="Segoe UI" panose="020B0502040204020203" pitchFamily="34" charset="0"/>
              </a:defRPr>
            </a:lvl2pPr>
            <a:lvl3pPr marL="228600" indent="0">
              <a:buNone/>
              <a:defRPr sz="1800">
                <a:solidFill>
                  <a:schemeClr val="bg1"/>
                </a:solidFill>
                <a:latin typeface="Segoe UI" panose="020B0502040204020203" pitchFamily="34" charset="0"/>
                <a:cs typeface="Segoe UI" panose="020B0502040204020203" pitchFamily="34" charset="0"/>
              </a:defRPr>
            </a:lvl3pPr>
            <a:lvl4pPr marL="457200" indent="0">
              <a:buNone/>
              <a:defRPr sz="1600">
                <a:solidFill>
                  <a:schemeClr val="bg1"/>
                </a:solidFill>
                <a:latin typeface="Segoe UI" panose="020B0502040204020203" pitchFamily="34" charset="0"/>
                <a:cs typeface="Segoe UI" panose="020B0502040204020203" pitchFamily="34" charset="0"/>
              </a:defRPr>
            </a:lvl4pPr>
            <a:lvl5pPr marL="685800" indent="0">
              <a:buNone/>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3472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3200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itle 1"/>
          <p:cNvSpPr>
            <a:spLocks noGrp="1"/>
          </p:cNvSpPr>
          <p:nvPr>
            <p:ph type="title"/>
          </p:nvPr>
        </p:nvSpPr>
        <p:spPr>
          <a:xfrm>
            <a:off x="274639" y="295274"/>
            <a:ext cx="11889564" cy="917575"/>
          </a:xfrm>
        </p:spPr>
        <p:txBody>
          <a:bodyPr/>
          <a:lstStyle>
            <a:lvl1pPr>
              <a:defRPr sz="40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Text Placeholder 5"/>
          <p:cNvSpPr>
            <a:spLocks noGrp="1"/>
          </p:cNvSpPr>
          <p:nvPr>
            <p:ph type="body" sz="quarter" idx="10"/>
          </p:nvPr>
        </p:nvSpPr>
        <p:spPr>
          <a:xfrm>
            <a:off x="274638" y="1363662"/>
            <a:ext cx="11887200" cy="1659942"/>
          </a:xfrm>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vl2pPr marL="0" indent="0">
              <a:buFontTx/>
              <a:buNone/>
              <a:defRPr sz="1800">
                <a:solidFill>
                  <a:schemeClr val="bg1"/>
                </a:solidFill>
                <a:latin typeface="Segoe UI" panose="020B0502040204020203" pitchFamily="34" charset="0"/>
                <a:cs typeface="Segoe UI" panose="020B0502040204020203" pitchFamily="34" charset="0"/>
              </a:defRPr>
            </a:lvl2pPr>
            <a:lvl3pPr marL="228600" indent="0">
              <a:buNone/>
              <a:defRPr sz="1800">
                <a:solidFill>
                  <a:schemeClr val="bg1"/>
                </a:solidFill>
                <a:latin typeface="Segoe UI" panose="020B0502040204020203" pitchFamily="34" charset="0"/>
                <a:cs typeface="Segoe UI" panose="020B0502040204020203" pitchFamily="34" charset="0"/>
              </a:defRPr>
            </a:lvl3pPr>
            <a:lvl4pPr marL="457200" indent="0">
              <a:buNone/>
              <a:defRPr sz="1600">
                <a:solidFill>
                  <a:schemeClr val="bg1"/>
                </a:solidFill>
                <a:latin typeface="Segoe UI" panose="020B0502040204020203" pitchFamily="34" charset="0"/>
                <a:cs typeface="Segoe UI" panose="020B0502040204020203" pitchFamily="34" charset="0"/>
              </a:defRPr>
            </a:lvl4pPr>
            <a:lvl5pPr marL="685800" indent="0">
              <a:buNone/>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a:xfrm>
            <a:off x="457200" y="1363662"/>
            <a:ext cx="6218238"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69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9" name="Text Placeholder 3"/>
          <p:cNvSpPr>
            <a:spLocks noGrp="1"/>
          </p:cNvSpPr>
          <p:nvPr>
            <p:ph type="body" sz="quarter" idx="10"/>
          </p:nvPr>
        </p:nvSpPr>
        <p:spPr>
          <a:xfrm>
            <a:off x="274639" y="1212849"/>
            <a:ext cx="5486399" cy="1659942"/>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1"/>
          </p:nvPr>
        </p:nvSpPr>
        <p:spPr>
          <a:xfrm>
            <a:off x="6675439" y="1212849"/>
            <a:ext cx="5486399" cy="1659942"/>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853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8"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9" name="Text Placeholder 3"/>
          <p:cNvSpPr>
            <a:spLocks noGrp="1"/>
          </p:cNvSpPr>
          <p:nvPr>
            <p:ph type="body" sz="quarter" idx="10"/>
          </p:nvPr>
        </p:nvSpPr>
        <p:spPr>
          <a:xfrm>
            <a:off x="274639" y="1212849"/>
            <a:ext cx="5486399" cy="775084"/>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p:txBody>
      </p:sp>
      <p:sp>
        <p:nvSpPr>
          <p:cNvPr id="10" name="Text Placeholder 3"/>
          <p:cNvSpPr>
            <a:spLocks noGrp="1"/>
          </p:cNvSpPr>
          <p:nvPr>
            <p:ph type="body" sz="quarter" idx="11"/>
          </p:nvPr>
        </p:nvSpPr>
        <p:spPr>
          <a:xfrm>
            <a:off x="6675439" y="1212849"/>
            <a:ext cx="5486399" cy="775084"/>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037514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8"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9" name="Text Placeholder 3"/>
          <p:cNvSpPr>
            <a:spLocks noGrp="1"/>
          </p:cNvSpPr>
          <p:nvPr>
            <p:ph type="body" sz="quarter" idx="10"/>
          </p:nvPr>
        </p:nvSpPr>
        <p:spPr>
          <a:xfrm>
            <a:off x="274639" y="1514476"/>
            <a:ext cx="5287961" cy="1659942"/>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p:nvCxnSpPr>
        <p:spPr>
          <a:xfrm>
            <a:off x="381000" y="1363662"/>
            <a:ext cx="5181600"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3"/>
          <p:cNvSpPr>
            <a:spLocks noGrp="1"/>
          </p:cNvSpPr>
          <p:nvPr>
            <p:ph type="body" sz="quarter" idx="11"/>
          </p:nvPr>
        </p:nvSpPr>
        <p:spPr>
          <a:xfrm>
            <a:off x="6455092" y="1514476"/>
            <a:ext cx="5287961" cy="1659942"/>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6561453" y="1363662"/>
            <a:ext cx="5181600"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808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269786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3200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p:ph type="title" hasCustomPrompt="1"/>
          </p:nvPr>
        </p:nvSpPr>
        <p:spPr>
          <a:xfrm>
            <a:off x="274639" y="3024336"/>
            <a:ext cx="10056812" cy="814239"/>
          </a:xfrm>
          <a:noFill/>
        </p:spPr>
        <p:txBody>
          <a:bodyPr tIns="91440" bIns="91440" anchor="t" anchorCtr="0"/>
          <a:lstStyle>
            <a:lvl1pPr>
              <a:defRPr sz="4000" spc="-100" baseline="0">
                <a:solidFill>
                  <a:schemeClr val="bg1"/>
                </a:solidFill>
                <a:latin typeface="Segoe UI Light" panose="020B0502040204020203" pitchFamily="34" charset="0"/>
                <a:cs typeface="Segoe UI Light" panose="020B0502040204020203" pitchFamily="34" charset="0"/>
              </a:defRPr>
            </a:lvl1pPr>
          </a:lstStyle>
          <a:p>
            <a:r>
              <a:rPr lang="en-US" dirty="0"/>
              <a:t>Demo title</a:t>
            </a:r>
          </a:p>
        </p:txBody>
      </p:sp>
    </p:spTree>
    <p:extLst>
      <p:ext uri="{BB962C8B-B14F-4D97-AF65-F5344CB8AC3E}">
        <p14:creationId xmlns:p14="http://schemas.microsoft.com/office/powerpoint/2010/main" val="506020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p:ph type="title" hasCustomPrompt="1"/>
          </p:nvPr>
        </p:nvSpPr>
        <p:spPr>
          <a:xfrm>
            <a:off x="274639" y="3024336"/>
            <a:ext cx="10056812" cy="814239"/>
          </a:xfrm>
          <a:noFill/>
        </p:spPr>
        <p:txBody>
          <a:bodyPr tIns="91440" bIns="91440" anchor="t" anchorCtr="0"/>
          <a:lstStyle>
            <a:lvl1pPr>
              <a:defRPr sz="4000" spc="-100" baseline="0">
                <a:solidFill>
                  <a:schemeClr val="bg1"/>
                </a:solidFill>
                <a:latin typeface="Segoe UI Light" panose="020B0502040204020203" pitchFamily="34" charset="0"/>
                <a:cs typeface="Segoe UI Light" panose="020B0502040204020203" pitchFamily="34" charset="0"/>
              </a:defRPr>
            </a:lvl1pPr>
          </a:lstStyle>
          <a:p>
            <a:r>
              <a:rPr lang="en-US" dirty="0"/>
              <a:t>Demo title</a:t>
            </a:r>
          </a:p>
        </p:txBody>
      </p:sp>
      <p:grpSp>
        <p:nvGrpSpPr>
          <p:cNvPr id="2" name="Group 4"/>
          <p:cNvGrpSpPr>
            <a:grpSpLocks noChangeAspect="1"/>
          </p:cNvGrpSpPr>
          <p:nvPr userDrawn="1"/>
        </p:nvGrpSpPr>
        <p:grpSpPr bwMode="auto">
          <a:xfrm>
            <a:off x="7605713" y="298450"/>
            <a:ext cx="4325937" cy="6275388"/>
            <a:chOff x="4791" y="188"/>
            <a:chExt cx="2725" cy="3953"/>
          </a:xfrm>
        </p:grpSpPr>
        <p:sp>
          <p:nvSpPr>
            <p:cNvPr id="3" name="AutoShape 3"/>
            <p:cNvSpPr>
              <a:spLocks noChangeAspect="1" noChangeArrowheads="1" noTextEdit="1"/>
            </p:cNvSpPr>
            <p:nvPr userDrawn="1"/>
          </p:nvSpPr>
          <p:spPr bwMode="auto">
            <a:xfrm>
              <a:off x="4791" y="188"/>
              <a:ext cx="2723" cy="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5"/>
            <p:cNvSpPr>
              <a:spLocks/>
            </p:cNvSpPr>
            <p:nvPr userDrawn="1"/>
          </p:nvSpPr>
          <p:spPr bwMode="auto">
            <a:xfrm>
              <a:off x="5387" y="1113"/>
              <a:ext cx="1307" cy="1508"/>
            </a:xfrm>
            <a:custGeom>
              <a:avLst/>
              <a:gdLst>
                <a:gd name="T0" fmla="*/ 1307 w 1307"/>
                <a:gd name="T1" fmla="*/ 1130 h 1508"/>
                <a:gd name="T2" fmla="*/ 654 w 1307"/>
                <a:gd name="T3" fmla="*/ 1508 h 1508"/>
                <a:gd name="T4" fmla="*/ 0 w 1307"/>
                <a:gd name="T5" fmla="*/ 1130 h 1508"/>
                <a:gd name="T6" fmla="*/ 0 w 1307"/>
                <a:gd name="T7" fmla="*/ 376 h 1508"/>
                <a:gd name="T8" fmla="*/ 654 w 1307"/>
                <a:gd name="T9" fmla="*/ 0 h 1508"/>
                <a:gd name="T10" fmla="*/ 1307 w 1307"/>
                <a:gd name="T11" fmla="*/ 376 h 1508"/>
                <a:gd name="T12" fmla="*/ 1307 w 1307"/>
                <a:gd name="T13" fmla="*/ 1130 h 1508"/>
              </a:gdLst>
              <a:ahLst/>
              <a:cxnLst>
                <a:cxn ang="0">
                  <a:pos x="T0" y="T1"/>
                </a:cxn>
                <a:cxn ang="0">
                  <a:pos x="T2" y="T3"/>
                </a:cxn>
                <a:cxn ang="0">
                  <a:pos x="T4" y="T5"/>
                </a:cxn>
                <a:cxn ang="0">
                  <a:pos x="T6" y="T7"/>
                </a:cxn>
                <a:cxn ang="0">
                  <a:pos x="T8" y="T9"/>
                </a:cxn>
                <a:cxn ang="0">
                  <a:pos x="T10" y="T11"/>
                </a:cxn>
                <a:cxn ang="0">
                  <a:pos x="T12" y="T13"/>
                </a:cxn>
              </a:cxnLst>
              <a:rect l="0" t="0" r="r" b="b"/>
              <a:pathLst>
                <a:path w="1307" h="1508">
                  <a:moveTo>
                    <a:pt x="1307" y="1130"/>
                  </a:moveTo>
                  <a:lnTo>
                    <a:pt x="654" y="1508"/>
                  </a:lnTo>
                  <a:lnTo>
                    <a:pt x="0" y="1130"/>
                  </a:lnTo>
                  <a:lnTo>
                    <a:pt x="0" y="376"/>
                  </a:lnTo>
                  <a:lnTo>
                    <a:pt x="654" y="0"/>
                  </a:lnTo>
                  <a:lnTo>
                    <a:pt x="1307" y="376"/>
                  </a:lnTo>
                  <a:lnTo>
                    <a:pt x="1307" y="1130"/>
                  </a:lnTo>
                  <a:close/>
                </a:path>
              </a:pathLst>
            </a:custGeom>
            <a:solidFill>
              <a:srgbClr val="308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6"/>
            <p:cNvSpPr>
              <a:spLocks/>
            </p:cNvSpPr>
            <p:nvPr userDrawn="1"/>
          </p:nvSpPr>
          <p:spPr bwMode="auto">
            <a:xfrm>
              <a:off x="6703" y="1059"/>
              <a:ext cx="453" cy="523"/>
            </a:xfrm>
            <a:custGeom>
              <a:avLst/>
              <a:gdLst>
                <a:gd name="T0" fmla="*/ 453 w 453"/>
                <a:gd name="T1" fmla="*/ 393 h 523"/>
                <a:gd name="T2" fmla="*/ 226 w 453"/>
                <a:gd name="T3" fmla="*/ 523 h 523"/>
                <a:gd name="T4" fmla="*/ 0 w 453"/>
                <a:gd name="T5" fmla="*/ 393 h 523"/>
                <a:gd name="T6" fmla="*/ 0 w 453"/>
                <a:gd name="T7" fmla="*/ 131 h 523"/>
                <a:gd name="T8" fmla="*/ 226 w 453"/>
                <a:gd name="T9" fmla="*/ 0 h 523"/>
                <a:gd name="T10" fmla="*/ 453 w 453"/>
                <a:gd name="T11" fmla="*/ 131 h 523"/>
                <a:gd name="T12" fmla="*/ 453 w 453"/>
                <a:gd name="T13" fmla="*/ 393 h 523"/>
              </a:gdLst>
              <a:ahLst/>
              <a:cxnLst>
                <a:cxn ang="0">
                  <a:pos x="T0" y="T1"/>
                </a:cxn>
                <a:cxn ang="0">
                  <a:pos x="T2" y="T3"/>
                </a:cxn>
                <a:cxn ang="0">
                  <a:pos x="T4" y="T5"/>
                </a:cxn>
                <a:cxn ang="0">
                  <a:pos x="T6" y="T7"/>
                </a:cxn>
                <a:cxn ang="0">
                  <a:pos x="T8" y="T9"/>
                </a:cxn>
                <a:cxn ang="0">
                  <a:pos x="T10" y="T11"/>
                </a:cxn>
                <a:cxn ang="0">
                  <a:pos x="T12" y="T13"/>
                </a:cxn>
              </a:cxnLst>
              <a:rect l="0" t="0" r="r" b="b"/>
              <a:pathLst>
                <a:path w="453" h="523">
                  <a:moveTo>
                    <a:pt x="453" y="393"/>
                  </a:moveTo>
                  <a:lnTo>
                    <a:pt x="226" y="523"/>
                  </a:lnTo>
                  <a:lnTo>
                    <a:pt x="0" y="393"/>
                  </a:lnTo>
                  <a:lnTo>
                    <a:pt x="0" y="131"/>
                  </a:lnTo>
                  <a:lnTo>
                    <a:pt x="226" y="0"/>
                  </a:lnTo>
                  <a:lnTo>
                    <a:pt x="453" y="131"/>
                  </a:lnTo>
                  <a:lnTo>
                    <a:pt x="453" y="393"/>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p:cNvSpPr>
            <p:nvPr userDrawn="1"/>
          </p:nvSpPr>
          <p:spPr bwMode="auto">
            <a:xfrm>
              <a:off x="5842" y="3680"/>
              <a:ext cx="390" cy="450"/>
            </a:xfrm>
            <a:custGeom>
              <a:avLst/>
              <a:gdLst>
                <a:gd name="T0" fmla="*/ 390 w 390"/>
                <a:gd name="T1" fmla="*/ 337 h 450"/>
                <a:gd name="T2" fmla="*/ 194 w 390"/>
                <a:gd name="T3" fmla="*/ 450 h 450"/>
                <a:gd name="T4" fmla="*/ 0 w 390"/>
                <a:gd name="T5" fmla="*/ 337 h 450"/>
                <a:gd name="T6" fmla="*/ 0 w 390"/>
                <a:gd name="T7" fmla="*/ 112 h 450"/>
                <a:gd name="T8" fmla="*/ 194 w 390"/>
                <a:gd name="T9" fmla="*/ 0 h 450"/>
                <a:gd name="T10" fmla="*/ 390 w 390"/>
                <a:gd name="T11" fmla="*/ 112 h 450"/>
                <a:gd name="T12" fmla="*/ 390 w 390"/>
                <a:gd name="T13" fmla="*/ 337 h 450"/>
              </a:gdLst>
              <a:ahLst/>
              <a:cxnLst>
                <a:cxn ang="0">
                  <a:pos x="T0" y="T1"/>
                </a:cxn>
                <a:cxn ang="0">
                  <a:pos x="T2" y="T3"/>
                </a:cxn>
                <a:cxn ang="0">
                  <a:pos x="T4" y="T5"/>
                </a:cxn>
                <a:cxn ang="0">
                  <a:pos x="T6" y="T7"/>
                </a:cxn>
                <a:cxn ang="0">
                  <a:pos x="T8" y="T9"/>
                </a:cxn>
                <a:cxn ang="0">
                  <a:pos x="T10" y="T11"/>
                </a:cxn>
                <a:cxn ang="0">
                  <a:pos x="T12" y="T13"/>
                </a:cxn>
              </a:cxnLst>
              <a:rect l="0" t="0" r="r" b="b"/>
              <a:pathLst>
                <a:path w="390" h="450">
                  <a:moveTo>
                    <a:pt x="390" y="337"/>
                  </a:moveTo>
                  <a:lnTo>
                    <a:pt x="194" y="450"/>
                  </a:lnTo>
                  <a:lnTo>
                    <a:pt x="0" y="337"/>
                  </a:lnTo>
                  <a:lnTo>
                    <a:pt x="0" y="112"/>
                  </a:lnTo>
                  <a:lnTo>
                    <a:pt x="194" y="0"/>
                  </a:lnTo>
                  <a:lnTo>
                    <a:pt x="390" y="112"/>
                  </a:lnTo>
                  <a:lnTo>
                    <a:pt x="390" y="337"/>
                  </a:lnTo>
                  <a:close/>
                </a:path>
              </a:pathLst>
            </a:custGeom>
            <a:noFill/>
            <a:ln w="31750" cap="flat">
              <a:solidFill>
                <a:srgbClr val="C7C8C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userDrawn="1"/>
          </p:nvSpPr>
          <p:spPr bwMode="auto">
            <a:xfrm>
              <a:off x="6830" y="1208"/>
              <a:ext cx="197" cy="226"/>
            </a:xfrm>
            <a:custGeom>
              <a:avLst/>
              <a:gdLst>
                <a:gd name="T0" fmla="*/ 197 w 197"/>
                <a:gd name="T1" fmla="*/ 169 h 226"/>
                <a:gd name="T2" fmla="*/ 99 w 197"/>
                <a:gd name="T3" fmla="*/ 226 h 226"/>
                <a:gd name="T4" fmla="*/ 0 w 197"/>
                <a:gd name="T5" fmla="*/ 169 h 226"/>
                <a:gd name="T6" fmla="*/ 0 w 197"/>
                <a:gd name="T7" fmla="*/ 55 h 226"/>
                <a:gd name="T8" fmla="*/ 99 w 197"/>
                <a:gd name="T9" fmla="*/ 0 h 226"/>
                <a:gd name="T10" fmla="*/ 197 w 197"/>
                <a:gd name="T11" fmla="*/ 55 h 226"/>
                <a:gd name="T12" fmla="*/ 197 w 197"/>
                <a:gd name="T13" fmla="*/ 169 h 226"/>
              </a:gdLst>
              <a:ahLst/>
              <a:cxnLst>
                <a:cxn ang="0">
                  <a:pos x="T0" y="T1"/>
                </a:cxn>
                <a:cxn ang="0">
                  <a:pos x="T2" y="T3"/>
                </a:cxn>
                <a:cxn ang="0">
                  <a:pos x="T4" y="T5"/>
                </a:cxn>
                <a:cxn ang="0">
                  <a:pos x="T6" y="T7"/>
                </a:cxn>
                <a:cxn ang="0">
                  <a:pos x="T8" y="T9"/>
                </a:cxn>
                <a:cxn ang="0">
                  <a:pos x="T10" y="T11"/>
                </a:cxn>
                <a:cxn ang="0">
                  <a:pos x="T12" y="T13"/>
                </a:cxn>
              </a:cxnLst>
              <a:rect l="0" t="0" r="r" b="b"/>
              <a:pathLst>
                <a:path w="197" h="226">
                  <a:moveTo>
                    <a:pt x="197" y="169"/>
                  </a:moveTo>
                  <a:lnTo>
                    <a:pt x="99" y="226"/>
                  </a:lnTo>
                  <a:lnTo>
                    <a:pt x="0" y="169"/>
                  </a:lnTo>
                  <a:lnTo>
                    <a:pt x="0" y="55"/>
                  </a:lnTo>
                  <a:lnTo>
                    <a:pt x="99" y="0"/>
                  </a:lnTo>
                  <a:lnTo>
                    <a:pt x="197" y="55"/>
                  </a:lnTo>
                  <a:lnTo>
                    <a:pt x="197" y="169"/>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userDrawn="1"/>
          </p:nvSpPr>
          <p:spPr bwMode="auto">
            <a:xfrm>
              <a:off x="6515" y="2033"/>
              <a:ext cx="359" cy="414"/>
            </a:xfrm>
            <a:custGeom>
              <a:avLst/>
              <a:gdLst>
                <a:gd name="T0" fmla="*/ 359 w 359"/>
                <a:gd name="T1" fmla="*/ 310 h 414"/>
                <a:gd name="T2" fmla="*/ 179 w 359"/>
                <a:gd name="T3" fmla="*/ 414 h 414"/>
                <a:gd name="T4" fmla="*/ 0 w 359"/>
                <a:gd name="T5" fmla="*/ 310 h 414"/>
                <a:gd name="T6" fmla="*/ 0 w 359"/>
                <a:gd name="T7" fmla="*/ 103 h 414"/>
                <a:gd name="T8" fmla="*/ 179 w 359"/>
                <a:gd name="T9" fmla="*/ 0 h 414"/>
                <a:gd name="T10" fmla="*/ 359 w 359"/>
                <a:gd name="T11" fmla="*/ 103 h 414"/>
                <a:gd name="T12" fmla="*/ 359 w 359"/>
                <a:gd name="T13" fmla="*/ 310 h 414"/>
              </a:gdLst>
              <a:ahLst/>
              <a:cxnLst>
                <a:cxn ang="0">
                  <a:pos x="T0" y="T1"/>
                </a:cxn>
                <a:cxn ang="0">
                  <a:pos x="T2" y="T3"/>
                </a:cxn>
                <a:cxn ang="0">
                  <a:pos x="T4" y="T5"/>
                </a:cxn>
                <a:cxn ang="0">
                  <a:pos x="T6" y="T7"/>
                </a:cxn>
                <a:cxn ang="0">
                  <a:pos x="T8" y="T9"/>
                </a:cxn>
                <a:cxn ang="0">
                  <a:pos x="T10" y="T11"/>
                </a:cxn>
                <a:cxn ang="0">
                  <a:pos x="T12" y="T13"/>
                </a:cxn>
              </a:cxnLst>
              <a:rect l="0" t="0" r="r" b="b"/>
              <a:pathLst>
                <a:path w="359" h="414">
                  <a:moveTo>
                    <a:pt x="359" y="310"/>
                  </a:moveTo>
                  <a:lnTo>
                    <a:pt x="179" y="414"/>
                  </a:lnTo>
                  <a:lnTo>
                    <a:pt x="0" y="310"/>
                  </a:lnTo>
                  <a:lnTo>
                    <a:pt x="0" y="103"/>
                  </a:lnTo>
                  <a:lnTo>
                    <a:pt x="179" y="0"/>
                  </a:lnTo>
                  <a:lnTo>
                    <a:pt x="359" y="103"/>
                  </a:lnTo>
                  <a:lnTo>
                    <a:pt x="359" y="310"/>
                  </a:lnTo>
                  <a:close/>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userDrawn="1"/>
          </p:nvSpPr>
          <p:spPr bwMode="auto">
            <a:xfrm>
              <a:off x="6616" y="2149"/>
              <a:ext cx="157" cy="181"/>
            </a:xfrm>
            <a:custGeom>
              <a:avLst/>
              <a:gdLst>
                <a:gd name="T0" fmla="*/ 157 w 157"/>
                <a:gd name="T1" fmla="*/ 135 h 181"/>
                <a:gd name="T2" fmla="*/ 78 w 157"/>
                <a:gd name="T3" fmla="*/ 181 h 181"/>
                <a:gd name="T4" fmla="*/ 0 w 157"/>
                <a:gd name="T5" fmla="*/ 135 h 181"/>
                <a:gd name="T6" fmla="*/ 0 w 157"/>
                <a:gd name="T7" fmla="*/ 46 h 181"/>
                <a:gd name="T8" fmla="*/ 78 w 157"/>
                <a:gd name="T9" fmla="*/ 0 h 181"/>
                <a:gd name="T10" fmla="*/ 157 w 157"/>
                <a:gd name="T11" fmla="*/ 46 h 181"/>
                <a:gd name="T12" fmla="*/ 157 w 157"/>
                <a:gd name="T13" fmla="*/ 135 h 181"/>
              </a:gdLst>
              <a:ahLst/>
              <a:cxnLst>
                <a:cxn ang="0">
                  <a:pos x="T0" y="T1"/>
                </a:cxn>
                <a:cxn ang="0">
                  <a:pos x="T2" y="T3"/>
                </a:cxn>
                <a:cxn ang="0">
                  <a:pos x="T4" y="T5"/>
                </a:cxn>
                <a:cxn ang="0">
                  <a:pos x="T6" y="T7"/>
                </a:cxn>
                <a:cxn ang="0">
                  <a:pos x="T8" y="T9"/>
                </a:cxn>
                <a:cxn ang="0">
                  <a:pos x="T10" y="T11"/>
                </a:cxn>
                <a:cxn ang="0">
                  <a:pos x="T12" y="T13"/>
                </a:cxn>
              </a:cxnLst>
              <a:rect l="0" t="0" r="r" b="b"/>
              <a:pathLst>
                <a:path w="157" h="181">
                  <a:moveTo>
                    <a:pt x="157" y="135"/>
                  </a:moveTo>
                  <a:lnTo>
                    <a:pt x="78" y="181"/>
                  </a:lnTo>
                  <a:lnTo>
                    <a:pt x="0" y="135"/>
                  </a:lnTo>
                  <a:lnTo>
                    <a:pt x="0" y="46"/>
                  </a:lnTo>
                  <a:lnTo>
                    <a:pt x="78" y="0"/>
                  </a:lnTo>
                  <a:lnTo>
                    <a:pt x="157" y="46"/>
                  </a:lnTo>
                  <a:lnTo>
                    <a:pt x="157" y="13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1"/>
            <p:cNvSpPr>
              <a:spLocks/>
            </p:cNvSpPr>
            <p:nvPr userDrawn="1"/>
          </p:nvSpPr>
          <p:spPr bwMode="auto">
            <a:xfrm>
              <a:off x="4933" y="2472"/>
              <a:ext cx="252" cy="289"/>
            </a:xfrm>
            <a:custGeom>
              <a:avLst/>
              <a:gdLst>
                <a:gd name="T0" fmla="*/ 252 w 252"/>
                <a:gd name="T1" fmla="*/ 216 h 289"/>
                <a:gd name="T2" fmla="*/ 125 w 252"/>
                <a:gd name="T3" fmla="*/ 289 h 289"/>
                <a:gd name="T4" fmla="*/ 0 w 252"/>
                <a:gd name="T5" fmla="*/ 216 h 289"/>
                <a:gd name="T6" fmla="*/ 0 w 252"/>
                <a:gd name="T7" fmla="*/ 71 h 289"/>
                <a:gd name="T8" fmla="*/ 125 w 252"/>
                <a:gd name="T9" fmla="*/ 0 h 289"/>
                <a:gd name="T10" fmla="*/ 252 w 252"/>
                <a:gd name="T11" fmla="*/ 71 h 289"/>
                <a:gd name="T12" fmla="*/ 252 w 252"/>
                <a:gd name="T13" fmla="*/ 216 h 289"/>
              </a:gdLst>
              <a:ahLst/>
              <a:cxnLst>
                <a:cxn ang="0">
                  <a:pos x="T0" y="T1"/>
                </a:cxn>
                <a:cxn ang="0">
                  <a:pos x="T2" y="T3"/>
                </a:cxn>
                <a:cxn ang="0">
                  <a:pos x="T4" y="T5"/>
                </a:cxn>
                <a:cxn ang="0">
                  <a:pos x="T6" y="T7"/>
                </a:cxn>
                <a:cxn ang="0">
                  <a:pos x="T8" y="T9"/>
                </a:cxn>
                <a:cxn ang="0">
                  <a:pos x="T10" y="T11"/>
                </a:cxn>
                <a:cxn ang="0">
                  <a:pos x="T12" y="T13"/>
                </a:cxn>
              </a:cxnLst>
              <a:rect l="0" t="0" r="r" b="b"/>
              <a:pathLst>
                <a:path w="252" h="289">
                  <a:moveTo>
                    <a:pt x="252" y="216"/>
                  </a:moveTo>
                  <a:lnTo>
                    <a:pt x="125" y="289"/>
                  </a:lnTo>
                  <a:lnTo>
                    <a:pt x="0" y="216"/>
                  </a:lnTo>
                  <a:lnTo>
                    <a:pt x="0" y="71"/>
                  </a:lnTo>
                  <a:lnTo>
                    <a:pt x="125" y="0"/>
                  </a:lnTo>
                  <a:lnTo>
                    <a:pt x="252" y="71"/>
                  </a:lnTo>
                  <a:lnTo>
                    <a:pt x="252" y="216"/>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2"/>
            <p:cNvSpPr>
              <a:spLocks/>
            </p:cNvSpPr>
            <p:nvPr userDrawn="1"/>
          </p:nvSpPr>
          <p:spPr bwMode="auto">
            <a:xfrm>
              <a:off x="5004" y="2553"/>
              <a:ext cx="110" cy="127"/>
            </a:xfrm>
            <a:custGeom>
              <a:avLst/>
              <a:gdLst>
                <a:gd name="T0" fmla="*/ 110 w 110"/>
                <a:gd name="T1" fmla="*/ 94 h 127"/>
                <a:gd name="T2" fmla="*/ 54 w 110"/>
                <a:gd name="T3" fmla="*/ 127 h 127"/>
                <a:gd name="T4" fmla="*/ 0 w 110"/>
                <a:gd name="T5" fmla="*/ 94 h 127"/>
                <a:gd name="T6" fmla="*/ 0 w 110"/>
                <a:gd name="T7" fmla="*/ 31 h 127"/>
                <a:gd name="T8" fmla="*/ 54 w 110"/>
                <a:gd name="T9" fmla="*/ 0 h 127"/>
                <a:gd name="T10" fmla="*/ 110 w 110"/>
                <a:gd name="T11" fmla="*/ 31 h 127"/>
                <a:gd name="T12" fmla="*/ 110 w 110"/>
                <a:gd name="T13" fmla="*/ 94 h 127"/>
              </a:gdLst>
              <a:ahLst/>
              <a:cxnLst>
                <a:cxn ang="0">
                  <a:pos x="T0" y="T1"/>
                </a:cxn>
                <a:cxn ang="0">
                  <a:pos x="T2" y="T3"/>
                </a:cxn>
                <a:cxn ang="0">
                  <a:pos x="T4" y="T5"/>
                </a:cxn>
                <a:cxn ang="0">
                  <a:pos x="T6" y="T7"/>
                </a:cxn>
                <a:cxn ang="0">
                  <a:pos x="T8" y="T9"/>
                </a:cxn>
                <a:cxn ang="0">
                  <a:pos x="T10" y="T11"/>
                </a:cxn>
                <a:cxn ang="0">
                  <a:pos x="T12" y="T13"/>
                </a:cxn>
              </a:cxnLst>
              <a:rect l="0" t="0" r="r" b="b"/>
              <a:pathLst>
                <a:path w="110" h="127">
                  <a:moveTo>
                    <a:pt x="110" y="94"/>
                  </a:moveTo>
                  <a:lnTo>
                    <a:pt x="54" y="127"/>
                  </a:lnTo>
                  <a:lnTo>
                    <a:pt x="0" y="94"/>
                  </a:lnTo>
                  <a:lnTo>
                    <a:pt x="0" y="31"/>
                  </a:lnTo>
                  <a:lnTo>
                    <a:pt x="54" y="0"/>
                  </a:lnTo>
                  <a:lnTo>
                    <a:pt x="110" y="31"/>
                  </a:lnTo>
                  <a:lnTo>
                    <a:pt x="110" y="94"/>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3"/>
            <p:cNvSpPr>
              <a:spLocks/>
            </p:cNvSpPr>
            <p:nvPr userDrawn="1"/>
          </p:nvSpPr>
          <p:spPr bwMode="auto">
            <a:xfrm>
              <a:off x="7265" y="447"/>
              <a:ext cx="251" cy="290"/>
            </a:xfrm>
            <a:custGeom>
              <a:avLst/>
              <a:gdLst>
                <a:gd name="T0" fmla="*/ 251 w 251"/>
                <a:gd name="T1" fmla="*/ 217 h 290"/>
                <a:gd name="T2" fmla="*/ 125 w 251"/>
                <a:gd name="T3" fmla="*/ 290 h 290"/>
                <a:gd name="T4" fmla="*/ 0 w 251"/>
                <a:gd name="T5" fmla="*/ 217 h 290"/>
                <a:gd name="T6" fmla="*/ 0 w 251"/>
                <a:gd name="T7" fmla="*/ 72 h 290"/>
                <a:gd name="T8" fmla="*/ 125 w 251"/>
                <a:gd name="T9" fmla="*/ 0 h 290"/>
                <a:gd name="T10" fmla="*/ 251 w 251"/>
                <a:gd name="T11" fmla="*/ 72 h 290"/>
                <a:gd name="T12" fmla="*/ 251 w 251"/>
                <a:gd name="T13" fmla="*/ 217 h 290"/>
              </a:gdLst>
              <a:ahLst/>
              <a:cxnLst>
                <a:cxn ang="0">
                  <a:pos x="T0" y="T1"/>
                </a:cxn>
                <a:cxn ang="0">
                  <a:pos x="T2" y="T3"/>
                </a:cxn>
                <a:cxn ang="0">
                  <a:pos x="T4" y="T5"/>
                </a:cxn>
                <a:cxn ang="0">
                  <a:pos x="T6" y="T7"/>
                </a:cxn>
                <a:cxn ang="0">
                  <a:pos x="T8" y="T9"/>
                </a:cxn>
                <a:cxn ang="0">
                  <a:pos x="T10" y="T11"/>
                </a:cxn>
                <a:cxn ang="0">
                  <a:pos x="T12" y="T13"/>
                </a:cxn>
              </a:cxnLst>
              <a:rect l="0" t="0" r="r" b="b"/>
              <a:pathLst>
                <a:path w="251" h="290">
                  <a:moveTo>
                    <a:pt x="251" y="217"/>
                  </a:moveTo>
                  <a:lnTo>
                    <a:pt x="125" y="290"/>
                  </a:lnTo>
                  <a:lnTo>
                    <a:pt x="0" y="217"/>
                  </a:lnTo>
                  <a:lnTo>
                    <a:pt x="0" y="72"/>
                  </a:lnTo>
                  <a:lnTo>
                    <a:pt x="125" y="0"/>
                  </a:lnTo>
                  <a:lnTo>
                    <a:pt x="251" y="72"/>
                  </a:lnTo>
                  <a:lnTo>
                    <a:pt x="251" y="217"/>
                  </a:lnTo>
                  <a:close/>
                </a:path>
              </a:pathLst>
            </a:custGeom>
            <a:solidFill>
              <a:srgbClr val="2B3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4"/>
            <p:cNvSpPr>
              <a:spLocks/>
            </p:cNvSpPr>
            <p:nvPr userDrawn="1"/>
          </p:nvSpPr>
          <p:spPr bwMode="auto">
            <a:xfrm>
              <a:off x="7336" y="528"/>
              <a:ext cx="110" cy="127"/>
            </a:xfrm>
            <a:custGeom>
              <a:avLst/>
              <a:gdLst>
                <a:gd name="T0" fmla="*/ 110 w 110"/>
                <a:gd name="T1" fmla="*/ 95 h 127"/>
                <a:gd name="T2" fmla="*/ 54 w 110"/>
                <a:gd name="T3" fmla="*/ 127 h 127"/>
                <a:gd name="T4" fmla="*/ 0 w 110"/>
                <a:gd name="T5" fmla="*/ 95 h 127"/>
                <a:gd name="T6" fmla="*/ 0 w 110"/>
                <a:gd name="T7" fmla="*/ 31 h 127"/>
                <a:gd name="T8" fmla="*/ 54 w 110"/>
                <a:gd name="T9" fmla="*/ 0 h 127"/>
                <a:gd name="T10" fmla="*/ 110 w 110"/>
                <a:gd name="T11" fmla="*/ 31 h 127"/>
                <a:gd name="T12" fmla="*/ 110 w 110"/>
                <a:gd name="T13" fmla="*/ 95 h 127"/>
              </a:gdLst>
              <a:ahLst/>
              <a:cxnLst>
                <a:cxn ang="0">
                  <a:pos x="T0" y="T1"/>
                </a:cxn>
                <a:cxn ang="0">
                  <a:pos x="T2" y="T3"/>
                </a:cxn>
                <a:cxn ang="0">
                  <a:pos x="T4" y="T5"/>
                </a:cxn>
                <a:cxn ang="0">
                  <a:pos x="T6" y="T7"/>
                </a:cxn>
                <a:cxn ang="0">
                  <a:pos x="T8" y="T9"/>
                </a:cxn>
                <a:cxn ang="0">
                  <a:pos x="T10" y="T11"/>
                </a:cxn>
                <a:cxn ang="0">
                  <a:pos x="T12" y="T13"/>
                </a:cxn>
              </a:cxnLst>
              <a:rect l="0" t="0" r="r" b="b"/>
              <a:pathLst>
                <a:path w="110" h="127">
                  <a:moveTo>
                    <a:pt x="110" y="95"/>
                  </a:moveTo>
                  <a:lnTo>
                    <a:pt x="54" y="127"/>
                  </a:lnTo>
                  <a:lnTo>
                    <a:pt x="0" y="95"/>
                  </a:lnTo>
                  <a:lnTo>
                    <a:pt x="0" y="31"/>
                  </a:lnTo>
                  <a:lnTo>
                    <a:pt x="54" y="0"/>
                  </a:lnTo>
                  <a:lnTo>
                    <a:pt x="110" y="31"/>
                  </a:lnTo>
                  <a:lnTo>
                    <a:pt x="110" y="9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5"/>
            <p:cNvSpPr>
              <a:spLocks/>
            </p:cNvSpPr>
            <p:nvPr userDrawn="1"/>
          </p:nvSpPr>
          <p:spPr bwMode="auto">
            <a:xfrm>
              <a:off x="5387" y="278"/>
              <a:ext cx="359" cy="412"/>
            </a:xfrm>
            <a:custGeom>
              <a:avLst/>
              <a:gdLst>
                <a:gd name="T0" fmla="*/ 359 w 359"/>
                <a:gd name="T1" fmla="*/ 309 h 412"/>
                <a:gd name="T2" fmla="*/ 180 w 359"/>
                <a:gd name="T3" fmla="*/ 412 h 412"/>
                <a:gd name="T4" fmla="*/ 0 w 359"/>
                <a:gd name="T5" fmla="*/ 309 h 412"/>
                <a:gd name="T6" fmla="*/ 0 w 359"/>
                <a:gd name="T7" fmla="*/ 102 h 412"/>
                <a:gd name="T8" fmla="*/ 180 w 359"/>
                <a:gd name="T9" fmla="*/ 0 h 412"/>
                <a:gd name="T10" fmla="*/ 359 w 359"/>
                <a:gd name="T11" fmla="*/ 102 h 412"/>
                <a:gd name="T12" fmla="*/ 359 w 359"/>
                <a:gd name="T13" fmla="*/ 309 h 412"/>
              </a:gdLst>
              <a:ahLst/>
              <a:cxnLst>
                <a:cxn ang="0">
                  <a:pos x="T0" y="T1"/>
                </a:cxn>
                <a:cxn ang="0">
                  <a:pos x="T2" y="T3"/>
                </a:cxn>
                <a:cxn ang="0">
                  <a:pos x="T4" y="T5"/>
                </a:cxn>
                <a:cxn ang="0">
                  <a:pos x="T6" y="T7"/>
                </a:cxn>
                <a:cxn ang="0">
                  <a:pos x="T8" y="T9"/>
                </a:cxn>
                <a:cxn ang="0">
                  <a:pos x="T10" y="T11"/>
                </a:cxn>
                <a:cxn ang="0">
                  <a:pos x="T12" y="T13"/>
                </a:cxn>
              </a:cxnLst>
              <a:rect l="0" t="0" r="r" b="b"/>
              <a:pathLst>
                <a:path w="359" h="412">
                  <a:moveTo>
                    <a:pt x="359" y="309"/>
                  </a:moveTo>
                  <a:lnTo>
                    <a:pt x="180" y="412"/>
                  </a:lnTo>
                  <a:lnTo>
                    <a:pt x="0" y="309"/>
                  </a:lnTo>
                  <a:lnTo>
                    <a:pt x="0" y="102"/>
                  </a:lnTo>
                  <a:lnTo>
                    <a:pt x="180" y="0"/>
                  </a:lnTo>
                  <a:lnTo>
                    <a:pt x="359" y="102"/>
                  </a:lnTo>
                  <a:lnTo>
                    <a:pt x="359" y="309"/>
                  </a:lnTo>
                  <a:close/>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6"/>
            <p:cNvSpPr>
              <a:spLocks/>
            </p:cNvSpPr>
            <p:nvPr userDrawn="1"/>
          </p:nvSpPr>
          <p:spPr bwMode="auto">
            <a:xfrm>
              <a:off x="5488" y="393"/>
              <a:ext cx="157" cy="181"/>
            </a:xfrm>
            <a:custGeom>
              <a:avLst/>
              <a:gdLst>
                <a:gd name="T0" fmla="*/ 157 w 157"/>
                <a:gd name="T1" fmla="*/ 135 h 181"/>
                <a:gd name="T2" fmla="*/ 79 w 157"/>
                <a:gd name="T3" fmla="*/ 181 h 181"/>
                <a:gd name="T4" fmla="*/ 0 w 157"/>
                <a:gd name="T5" fmla="*/ 135 h 181"/>
                <a:gd name="T6" fmla="*/ 0 w 157"/>
                <a:gd name="T7" fmla="*/ 46 h 181"/>
                <a:gd name="T8" fmla="*/ 79 w 157"/>
                <a:gd name="T9" fmla="*/ 0 h 181"/>
                <a:gd name="T10" fmla="*/ 157 w 157"/>
                <a:gd name="T11" fmla="*/ 46 h 181"/>
                <a:gd name="T12" fmla="*/ 157 w 157"/>
                <a:gd name="T13" fmla="*/ 135 h 181"/>
              </a:gdLst>
              <a:ahLst/>
              <a:cxnLst>
                <a:cxn ang="0">
                  <a:pos x="T0" y="T1"/>
                </a:cxn>
                <a:cxn ang="0">
                  <a:pos x="T2" y="T3"/>
                </a:cxn>
                <a:cxn ang="0">
                  <a:pos x="T4" y="T5"/>
                </a:cxn>
                <a:cxn ang="0">
                  <a:pos x="T6" y="T7"/>
                </a:cxn>
                <a:cxn ang="0">
                  <a:pos x="T8" y="T9"/>
                </a:cxn>
                <a:cxn ang="0">
                  <a:pos x="T10" y="T11"/>
                </a:cxn>
                <a:cxn ang="0">
                  <a:pos x="T12" y="T13"/>
                </a:cxn>
              </a:cxnLst>
              <a:rect l="0" t="0" r="r" b="b"/>
              <a:pathLst>
                <a:path w="157" h="181">
                  <a:moveTo>
                    <a:pt x="157" y="135"/>
                  </a:moveTo>
                  <a:lnTo>
                    <a:pt x="79" y="181"/>
                  </a:lnTo>
                  <a:lnTo>
                    <a:pt x="0" y="135"/>
                  </a:lnTo>
                  <a:lnTo>
                    <a:pt x="0" y="46"/>
                  </a:lnTo>
                  <a:lnTo>
                    <a:pt x="79" y="0"/>
                  </a:lnTo>
                  <a:lnTo>
                    <a:pt x="157" y="46"/>
                  </a:lnTo>
                  <a:lnTo>
                    <a:pt x="157" y="13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7"/>
            <p:cNvSpPr>
              <a:spLocks/>
            </p:cNvSpPr>
            <p:nvPr userDrawn="1"/>
          </p:nvSpPr>
          <p:spPr bwMode="auto">
            <a:xfrm>
              <a:off x="5979" y="188"/>
              <a:ext cx="867" cy="1000"/>
            </a:xfrm>
            <a:custGeom>
              <a:avLst/>
              <a:gdLst>
                <a:gd name="T0" fmla="*/ 867 w 867"/>
                <a:gd name="T1" fmla="*/ 749 h 1000"/>
                <a:gd name="T2" fmla="*/ 433 w 867"/>
                <a:gd name="T3" fmla="*/ 1000 h 1000"/>
                <a:gd name="T4" fmla="*/ 0 w 867"/>
                <a:gd name="T5" fmla="*/ 749 h 1000"/>
                <a:gd name="T6" fmla="*/ 0 w 867"/>
                <a:gd name="T7" fmla="*/ 251 h 1000"/>
                <a:gd name="T8" fmla="*/ 433 w 867"/>
                <a:gd name="T9" fmla="*/ 0 h 1000"/>
                <a:gd name="T10" fmla="*/ 867 w 867"/>
                <a:gd name="T11" fmla="*/ 251 h 1000"/>
                <a:gd name="T12" fmla="*/ 867 w 867"/>
                <a:gd name="T13" fmla="*/ 749 h 1000"/>
              </a:gdLst>
              <a:ahLst/>
              <a:cxnLst>
                <a:cxn ang="0">
                  <a:pos x="T0" y="T1"/>
                </a:cxn>
                <a:cxn ang="0">
                  <a:pos x="T2" y="T3"/>
                </a:cxn>
                <a:cxn ang="0">
                  <a:pos x="T4" y="T5"/>
                </a:cxn>
                <a:cxn ang="0">
                  <a:pos x="T6" y="T7"/>
                </a:cxn>
                <a:cxn ang="0">
                  <a:pos x="T8" y="T9"/>
                </a:cxn>
                <a:cxn ang="0">
                  <a:pos x="T10" y="T11"/>
                </a:cxn>
                <a:cxn ang="0">
                  <a:pos x="T12" y="T13"/>
                </a:cxn>
              </a:cxnLst>
              <a:rect l="0" t="0" r="r" b="b"/>
              <a:pathLst>
                <a:path w="867" h="1000">
                  <a:moveTo>
                    <a:pt x="867" y="749"/>
                  </a:moveTo>
                  <a:lnTo>
                    <a:pt x="433" y="1000"/>
                  </a:lnTo>
                  <a:lnTo>
                    <a:pt x="0" y="749"/>
                  </a:lnTo>
                  <a:lnTo>
                    <a:pt x="0" y="251"/>
                  </a:lnTo>
                  <a:lnTo>
                    <a:pt x="433" y="0"/>
                  </a:lnTo>
                  <a:lnTo>
                    <a:pt x="867" y="251"/>
                  </a:lnTo>
                  <a:lnTo>
                    <a:pt x="867" y="749"/>
                  </a:lnTo>
                  <a:close/>
                </a:path>
              </a:pathLst>
            </a:custGeom>
            <a:solidFill>
              <a:srgbClr val="308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8"/>
            <p:cNvSpPr>
              <a:spLocks/>
            </p:cNvSpPr>
            <p:nvPr userDrawn="1"/>
          </p:nvSpPr>
          <p:spPr bwMode="auto">
            <a:xfrm>
              <a:off x="6225" y="471"/>
              <a:ext cx="375" cy="434"/>
            </a:xfrm>
            <a:custGeom>
              <a:avLst/>
              <a:gdLst>
                <a:gd name="T0" fmla="*/ 375 w 375"/>
                <a:gd name="T1" fmla="*/ 326 h 434"/>
                <a:gd name="T2" fmla="*/ 187 w 375"/>
                <a:gd name="T3" fmla="*/ 434 h 434"/>
                <a:gd name="T4" fmla="*/ 0 w 375"/>
                <a:gd name="T5" fmla="*/ 326 h 434"/>
                <a:gd name="T6" fmla="*/ 0 w 375"/>
                <a:gd name="T7" fmla="*/ 108 h 434"/>
                <a:gd name="T8" fmla="*/ 187 w 375"/>
                <a:gd name="T9" fmla="*/ 0 h 434"/>
                <a:gd name="T10" fmla="*/ 375 w 375"/>
                <a:gd name="T11" fmla="*/ 108 h 434"/>
                <a:gd name="T12" fmla="*/ 375 w 375"/>
                <a:gd name="T13" fmla="*/ 326 h 434"/>
              </a:gdLst>
              <a:ahLst/>
              <a:cxnLst>
                <a:cxn ang="0">
                  <a:pos x="T0" y="T1"/>
                </a:cxn>
                <a:cxn ang="0">
                  <a:pos x="T2" y="T3"/>
                </a:cxn>
                <a:cxn ang="0">
                  <a:pos x="T4" y="T5"/>
                </a:cxn>
                <a:cxn ang="0">
                  <a:pos x="T6" y="T7"/>
                </a:cxn>
                <a:cxn ang="0">
                  <a:pos x="T8" y="T9"/>
                </a:cxn>
                <a:cxn ang="0">
                  <a:pos x="T10" y="T11"/>
                </a:cxn>
                <a:cxn ang="0">
                  <a:pos x="T12" y="T13"/>
                </a:cxn>
              </a:cxnLst>
              <a:rect l="0" t="0" r="r" b="b"/>
              <a:pathLst>
                <a:path w="375" h="434">
                  <a:moveTo>
                    <a:pt x="375" y="326"/>
                  </a:moveTo>
                  <a:lnTo>
                    <a:pt x="187" y="434"/>
                  </a:lnTo>
                  <a:lnTo>
                    <a:pt x="0" y="326"/>
                  </a:lnTo>
                  <a:lnTo>
                    <a:pt x="0" y="108"/>
                  </a:lnTo>
                  <a:lnTo>
                    <a:pt x="187" y="0"/>
                  </a:lnTo>
                  <a:lnTo>
                    <a:pt x="375" y="108"/>
                  </a:lnTo>
                  <a:lnTo>
                    <a:pt x="375" y="326"/>
                  </a:lnTo>
                  <a:close/>
                </a:path>
              </a:pathLst>
            </a:custGeom>
            <a:solidFill>
              <a:srgbClr val="80BB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19"/>
            <p:cNvSpPr>
              <a:spLocks/>
            </p:cNvSpPr>
            <p:nvPr userDrawn="1"/>
          </p:nvSpPr>
          <p:spPr bwMode="auto">
            <a:xfrm>
              <a:off x="4793" y="779"/>
              <a:ext cx="707" cy="816"/>
            </a:xfrm>
            <a:custGeom>
              <a:avLst/>
              <a:gdLst>
                <a:gd name="T0" fmla="*/ 707 w 707"/>
                <a:gd name="T1" fmla="*/ 613 h 816"/>
                <a:gd name="T2" fmla="*/ 353 w 707"/>
                <a:gd name="T3" fmla="*/ 816 h 816"/>
                <a:gd name="T4" fmla="*/ 0 w 707"/>
                <a:gd name="T5" fmla="*/ 613 h 816"/>
                <a:gd name="T6" fmla="*/ 0 w 707"/>
                <a:gd name="T7" fmla="*/ 204 h 816"/>
                <a:gd name="T8" fmla="*/ 353 w 707"/>
                <a:gd name="T9" fmla="*/ 0 h 816"/>
                <a:gd name="T10" fmla="*/ 707 w 707"/>
                <a:gd name="T11" fmla="*/ 204 h 816"/>
                <a:gd name="T12" fmla="*/ 707 w 707"/>
                <a:gd name="T13" fmla="*/ 613 h 816"/>
              </a:gdLst>
              <a:ahLst/>
              <a:cxnLst>
                <a:cxn ang="0">
                  <a:pos x="T0" y="T1"/>
                </a:cxn>
                <a:cxn ang="0">
                  <a:pos x="T2" y="T3"/>
                </a:cxn>
                <a:cxn ang="0">
                  <a:pos x="T4" y="T5"/>
                </a:cxn>
                <a:cxn ang="0">
                  <a:pos x="T6" y="T7"/>
                </a:cxn>
                <a:cxn ang="0">
                  <a:pos x="T8" y="T9"/>
                </a:cxn>
                <a:cxn ang="0">
                  <a:pos x="T10" y="T11"/>
                </a:cxn>
                <a:cxn ang="0">
                  <a:pos x="T12" y="T13"/>
                </a:cxn>
              </a:cxnLst>
              <a:rect l="0" t="0" r="r" b="b"/>
              <a:pathLst>
                <a:path w="707" h="816">
                  <a:moveTo>
                    <a:pt x="707" y="613"/>
                  </a:moveTo>
                  <a:lnTo>
                    <a:pt x="353" y="816"/>
                  </a:lnTo>
                  <a:lnTo>
                    <a:pt x="0" y="613"/>
                  </a:lnTo>
                  <a:lnTo>
                    <a:pt x="0" y="204"/>
                  </a:lnTo>
                  <a:lnTo>
                    <a:pt x="353" y="0"/>
                  </a:lnTo>
                  <a:lnTo>
                    <a:pt x="707" y="204"/>
                  </a:lnTo>
                  <a:lnTo>
                    <a:pt x="707" y="613"/>
                  </a:lnTo>
                  <a:close/>
                </a:path>
              </a:pathLst>
            </a:custGeom>
            <a:solidFill>
              <a:srgbClr val="C7C8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0"/>
            <p:cNvSpPr>
              <a:spLocks/>
            </p:cNvSpPr>
            <p:nvPr userDrawn="1"/>
          </p:nvSpPr>
          <p:spPr bwMode="auto">
            <a:xfrm>
              <a:off x="5669" y="1439"/>
              <a:ext cx="743" cy="857"/>
            </a:xfrm>
            <a:custGeom>
              <a:avLst/>
              <a:gdLst>
                <a:gd name="T0" fmla="*/ 743 w 743"/>
                <a:gd name="T1" fmla="*/ 642 h 857"/>
                <a:gd name="T2" fmla="*/ 372 w 743"/>
                <a:gd name="T3" fmla="*/ 857 h 857"/>
                <a:gd name="T4" fmla="*/ 0 w 743"/>
                <a:gd name="T5" fmla="*/ 642 h 857"/>
                <a:gd name="T6" fmla="*/ 0 w 743"/>
                <a:gd name="T7" fmla="*/ 213 h 857"/>
                <a:gd name="T8" fmla="*/ 372 w 743"/>
                <a:gd name="T9" fmla="*/ 0 h 857"/>
                <a:gd name="T10" fmla="*/ 743 w 743"/>
                <a:gd name="T11" fmla="*/ 213 h 857"/>
                <a:gd name="T12" fmla="*/ 743 w 743"/>
                <a:gd name="T13" fmla="*/ 642 h 857"/>
              </a:gdLst>
              <a:ahLst/>
              <a:cxnLst>
                <a:cxn ang="0">
                  <a:pos x="T0" y="T1"/>
                </a:cxn>
                <a:cxn ang="0">
                  <a:pos x="T2" y="T3"/>
                </a:cxn>
                <a:cxn ang="0">
                  <a:pos x="T4" y="T5"/>
                </a:cxn>
                <a:cxn ang="0">
                  <a:pos x="T6" y="T7"/>
                </a:cxn>
                <a:cxn ang="0">
                  <a:pos x="T8" y="T9"/>
                </a:cxn>
                <a:cxn ang="0">
                  <a:pos x="T10" y="T11"/>
                </a:cxn>
                <a:cxn ang="0">
                  <a:pos x="T12" y="T13"/>
                </a:cxn>
              </a:cxnLst>
              <a:rect l="0" t="0" r="r" b="b"/>
              <a:pathLst>
                <a:path w="743" h="857">
                  <a:moveTo>
                    <a:pt x="743" y="642"/>
                  </a:moveTo>
                  <a:lnTo>
                    <a:pt x="372" y="857"/>
                  </a:lnTo>
                  <a:lnTo>
                    <a:pt x="0" y="642"/>
                  </a:lnTo>
                  <a:lnTo>
                    <a:pt x="0" y="213"/>
                  </a:lnTo>
                  <a:lnTo>
                    <a:pt x="372" y="0"/>
                  </a:lnTo>
                  <a:lnTo>
                    <a:pt x="743" y="213"/>
                  </a:lnTo>
                  <a:lnTo>
                    <a:pt x="743" y="642"/>
                  </a:lnTo>
                  <a:close/>
                </a:path>
              </a:pathLst>
            </a:custGeom>
            <a:solidFill>
              <a:srgbClr val="63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1"/>
            <p:cNvSpPr>
              <a:spLocks/>
            </p:cNvSpPr>
            <p:nvPr userDrawn="1"/>
          </p:nvSpPr>
          <p:spPr bwMode="auto">
            <a:xfrm>
              <a:off x="5585" y="1340"/>
              <a:ext cx="912" cy="1053"/>
            </a:xfrm>
            <a:custGeom>
              <a:avLst/>
              <a:gdLst>
                <a:gd name="T0" fmla="*/ 912 w 912"/>
                <a:gd name="T1" fmla="*/ 789 h 1053"/>
                <a:gd name="T2" fmla="*/ 456 w 912"/>
                <a:gd name="T3" fmla="*/ 1053 h 1053"/>
                <a:gd name="T4" fmla="*/ 0 w 912"/>
                <a:gd name="T5" fmla="*/ 789 h 1053"/>
                <a:gd name="T6" fmla="*/ 0 w 912"/>
                <a:gd name="T7" fmla="*/ 263 h 1053"/>
                <a:gd name="T8" fmla="*/ 456 w 912"/>
                <a:gd name="T9" fmla="*/ 0 h 1053"/>
                <a:gd name="T10" fmla="*/ 912 w 912"/>
                <a:gd name="T11" fmla="*/ 263 h 1053"/>
                <a:gd name="T12" fmla="*/ 912 w 912"/>
                <a:gd name="T13" fmla="*/ 789 h 1053"/>
              </a:gdLst>
              <a:ahLst/>
              <a:cxnLst>
                <a:cxn ang="0">
                  <a:pos x="T0" y="T1"/>
                </a:cxn>
                <a:cxn ang="0">
                  <a:pos x="T2" y="T3"/>
                </a:cxn>
                <a:cxn ang="0">
                  <a:pos x="T4" y="T5"/>
                </a:cxn>
                <a:cxn ang="0">
                  <a:pos x="T6" y="T7"/>
                </a:cxn>
                <a:cxn ang="0">
                  <a:pos x="T8" y="T9"/>
                </a:cxn>
                <a:cxn ang="0">
                  <a:pos x="T10" y="T11"/>
                </a:cxn>
                <a:cxn ang="0">
                  <a:pos x="T12" y="T13"/>
                </a:cxn>
              </a:cxnLst>
              <a:rect l="0" t="0" r="r" b="b"/>
              <a:pathLst>
                <a:path w="912" h="1053">
                  <a:moveTo>
                    <a:pt x="912" y="789"/>
                  </a:moveTo>
                  <a:lnTo>
                    <a:pt x="456" y="1053"/>
                  </a:lnTo>
                  <a:lnTo>
                    <a:pt x="0" y="789"/>
                  </a:lnTo>
                  <a:lnTo>
                    <a:pt x="0" y="263"/>
                  </a:lnTo>
                  <a:lnTo>
                    <a:pt x="456" y="0"/>
                  </a:lnTo>
                  <a:lnTo>
                    <a:pt x="912" y="263"/>
                  </a:lnTo>
                  <a:lnTo>
                    <a:pt x="912" y="789"/>
                  </a:lnTo>
                  <a:close/>
                </a:path>
              </a:pathLst>
            </a:custGeom>
            <a:solidFill>
              <a:srgbClr val="63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Line 22"/>
            <p:cNvSpPr>
              <a:spLocks noChangeShapeType="1"/>
            </p:cNvSpPr>
            <p:nvPr userDrawn="1"/>
          </p:nvSpPr>
          <p:spPr bwMode="auto">
            <a:xfrm>
              <a:off x="6034" y="2444"/>
              <a:ext cx="0" cy="1317"/>
            </a:xfrm>
            <a:prstGeom prst="line">
              <a:avLst/>
            </a:prstGeom>
            <a:noFill/>
            <a:ln w="25400" cap="rnd">
              <a:solidFill>
                <a:srgbClr val="5151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3"/>
            <p:cNvSpPr>
              <a:spLocks noEditPoints="1"/>
            </p:cNvSpPr>
            <p:nvPr userDrawn="1"/>
          </p:nvSpPr>
          <p:spPr bwMode="auto">
            <a:xfrm>
              <a:off x="5761" y="1597"/>
              <a:ext cx="549" cy="728"/>
            </a:xfrm>
            <a:custGeom>
              <a:avLst/>
              <a:gdLst>
                <a:gd name="T0" fmla="*/ 337 w 337"/>
                <a:gd name="T1" fmla="*/ 169 h 447"/>
                <a:gd name="T2" fmla="*/ 169 w 337"/>
                <a:gd name="T3" fmla="*/ 0 h 447"/>
                <a:gd name="T4" fmla="*/ 0 w 337"/>
                <a:gd name="T5" fmla="*/ 169 h 447"/>
                <a:gd name="T6" fmla="*/ 74 w 337"/>
                <a:gd name="T7" fmla="*/ 309 h 447"/>
                <a:gd name="T8" fmla="*/ 111 w 337"/>
                <a:gd name="T9" fmla="*/ 423 h 447"/>
                <a:gd name="T10" fmla="*/ 168 w 337"/>
                <a:gd name="T11" fmla="*/ 447 h 447"/>
                <a:gd name="T12" fmla="*/ 168 w 337"/>
                <a:gd name="T13" fmla="*/ 447 h 447"/>
                <a:gd name="T14" fmla="*/ 168 w 337"/>
                <a:gd name="T15" fmla="*/ 447 h 447"/>
                <a:gd name="T16" fmla="*/ 169 w 337"/>
                <a:gd name="T17" fmla="*/ 447 h 447"/>
                <a:gd name="T18" fmla="*/ 169 w 337"/>
                <a:gd name="T19" fmla="*/ 447 h 447"/>
                <a:gd name="T20" fmla="*/ 226 w 337"/>
                <a:gd name="T21" fmla="*/ 423 h 447"/>
                <a:gd name="T22" fmla="*/ 226 w 337"/>
                <a:gd name="T23" fmla="*/ 423 h 447"/>
                <a:gd name="T24" fmla="*/ 226 w 337"/>
                <a:gd name="T25" fmla="*/ 415 h 447"/>
                <a:gd name="T26" fmla="*/ 262 w 337"/>
                <a:gd name="T27" fmla="*/ 309 h 447"/>
                <a:gd name="T28" fmla="*/ 337 w 337"/>
                <a:gd name="T29" fmla="*/ 169 h 447"/>
                <a:gd name="T30" fmla="*/ 168 w 337"/>
                <a:gd name="T31" fmla="*/ 444 h 447"/>
                <a:gd name="T32" fmla="*/ 168 w 337"/>
                <a:gd name="T33" fmla="*/ 423 h 447"/>
                <a:gd name="T34" fmla="*/ 169 w 337"/>
                <a:gd name="T35" fmla="*/ 423 h 447"/>
                <a:gd name="T36" fmla="*/ 168 w 337"/>
                <a:gd name="T37" fmla="*/ 44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447">
                  <a:moveTo>
                    <a:pt x="337" y="169"/>
                  </a:moveTo>
                  <a:cubicBezTo>
                    <a:pt x="337" y="76"/>
                    <a:pt x="262" y="0"/>
                    <a:pt x="169" y="0"/>
                  </a:cubicBezTo>
                  <a:cubicBezTo>
                    <a:pt x="75" y="0"/>
                    <a:pt x="0" y="76"/>
                    <a:pt x="0" y="169"/>
                  </a:cubicBezTo>
                  <a:cubicBezTo>
                    <a:pt x="0" y="227"/>
                    <a:pt x="29" y="279"/>
                    <a:pt x="74" y="309"/>
                  </a:cubicBezTo>
                  <a:cubicBezTo>
                    <a:pt x="74" y="309"/>
                    <a:pt x="111" y="338"/>
                    <a:pt x="111" y="423"/>
                  </a:cubicBezTo>
                  <a:cubicBezTo>
                    <a:pt x="168" y="447"/>
                    <a:pt x="168" y="447"/>
                    <a:pt x="168" y="447"/>
                  </a:cubicBezTo>
                  <a:cubicBezTo>
                    <a:pt x="168" y="447"/>
                    <a:pt x="168" y="447"/>
                    <a:pt x="168" y="447"/>
                  </a:cubicBezTo>
                  <a:cubicBezTo>
                    <a:pt x="168" y="447"/>
                    <a:pt x="168" y="447"/>
                    <a:pt x="168" y="447"/>
                  </a:cubicBezTo>
                  <a:cubicBezTo>
                    <a:pt x="169" y="447"/>
                    <a:pt x="169" y="447"/>
                    <a:pt x="169" y="447"/>
                  </a:cubicBezTo>
                  <a:cubicBezTo>
                    <a:pt x="169" y="447"/>
                    <a:pt x="169" y="447"/>
                    <a:pt x="169" y="447"/>
                  </a:cubicBezTo>
                  <a:cubicBezTo>
                    <a:pt x="226" y="423"/>
                    <a:pt x="226" y="423"/>
                    <a:pt x="226" y="423"/>
                  </a:cubicBezTo>
                  <a:cubicBezTo>
                    <a:pt x="226" y="423"/>
                    <a:pt x="226" y="423"/>
                    <a:pt x="226" y="423"/>
                  </a:cubicBezTo>
                  <a:cubicBezTo>
                    <a:pt x="226" y="415"/>
                    <a:pt x="226" y="415"/>
                    <a:pt x="226" y="415"/>
                  </a:cubicBezTo>
                  <a:cubicBezTo>
                    <a:pt x="228" y="341"/>
                    <a:pt x="258" y="312"/>
                    <a:pt x="262" y="309"/>
                  </a:cubicBezTo>
                  <a:cubicBezTo>
                    <a:pt x="308" y="279"/>
                    <a:pt x="337" y="227"/>
                    <a:pt x="337" y="169"/>
                  </a:cubicBezTo>
                  <a:moveTo>
                    <a:pt x="168" y="444"/>
                  </a:moveTo>
                  <a:cubicBezTo>
                    <a:pt x="168" y="423"/>
                    <a:pt x="168" y="423"/>
                    <a:pt x="168" y="423"/>
                  </a:cubicBezTo>
                  <a:cubicBezTo>
                    <a:pt x="169" y="423"/>
                    <a:pt x="169" y="423"/>
                    <a:pt x="169" y="423"/>
                  </a:cubicBezTo>
                  <a:lnTo>
                    <a:pt x="168" y="444"/>
                  </a:lnTo>
                  <a:close/>
                </a:path>
              </a:pathLst>
            </a:custGeom>
            <a:solidFill>
              <a:srgbClr val="FCF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4"/>
            <p:cNvSpPr>
              <a:spLocks noChangeArrowheads="1"/>
            </p:cNvSpPr>
            <p:nvPr userDrawn="1"/>
          </p:nvSpPr>
          <p:spPr bwMode="auto">
            <a:xfrm>
              <a:off x="5942" y="2286"/>
              <a:ext cx="187" cy="125"/>
            </a:xfrm>
            <a:prstGeom prst="rect">
              <a:avLst/>
            </a:prstGeom>
            <a:solidFill>
              <a:srgbClr val="4B4E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Line 25"/>
            <p:cNvSpPr>
              <a:spLocks noChangeShapeType="1"/>
            </p:cNvSpPr>
            <p:nvPr userDrawn="1"/>
          </p:nvSpPr>
          <p:spPr bwMode="auto">
            <a:xfrm>
              <a:off x="5942" y="2333"/>
              <a:ext cx="187" cy="0"/>
            </a:xfrm>
            <a:prstGeom prst="line">
              <a:avLst/>
            </a:prstGeom>
            <a:noFill/>
            <a:ln w="25400"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Line 26"/>
            <p:cNvSpPr>
              <a:spLocks noChangeShapeType="1"/>
            </p:cNvSpPr>
            <p:nvPr userDrawn="1"/>
          </p:nvSpPr>
          <p:spPr bwMode="auto">
            <a:xfrm>
              <a:off x="5942" y="2371"/>
              <a:ext cx="187" cy="0"/>
            </a:xfrm>
            <a:prstGeom prst="line">
              <a:avLst/>
            </a:prstGeom>
            <a:noFill/>
            <a:ln w="25400"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7"/>
            <p:cNvSpPr>
              <a:spLocks/>
            </p:cNvSpPr>
            <p:nvPr userDrawn="1"/>
          </p:nvSpPr>
          <p:spPr bwMode="auto">
            <a:xfrm>
              <a:off x="5987" y="2411"/>
              <a:ext cx="96" cy="33"/>
            </a:xfrm>
            <a:custGeom>
              <a:avLst/>
              <a:gdLst>
                <a:gd name="T0" fmla="*/ 0 w 96"/>
                <a:gd name="T1" fmla="*/ 0 h 33"/>
                <a:gd name="T2" fmla="*/ 15 w 96"/>
                <a:gd name="T3" fmla="*/ 33 h 33"/>
                <a:gd name="T4" fmla="*/ 82 w 96"/>
                <a:gd name="T5" fmla="*/ 33 h 33"/>
                <a:gd name="T6" fmla="*/ 96 w 96"/>
                <a:gd name="T7" fmla="*/ 0 h 33"/>
                <a:gd name="T8" fmla="*/ 0 w 96"/>
                <a:gd name="T9" fmla="*/ 0 h 33"/>
              </a:gdLst>
              <a:ahLst/>
              <a:cxnLst>
                <a:cxn ang="0">
                  <a:pos x="T0" y="T1"/>
                </a:cxn>
                <a:cxn ang="0">
                  <a:pos x="T2" y="T3"/>
                </a:cxn>
                <a:cxn ang="0">
                  <a:pos x="T4" y="T5"/>
                </a:cxn>
                <a:cxn ang="0">
                  <a:pos x="T6" y="T7"/>
                </a:cxn>
                <a:cxn ang="0">
                  <a:pos x="T8" y="T9"/>
                </a:cxn>
              </a:cxnLst>
              <a:rect l="0" t="0" r="r" b="b"/>
              <a:pathLst>
                <a:path w="96" h="33">
                  <a:moveTo>
                    <a:pt x="0" y="0"/>
                  </a:moveTo>
                  <a:lnTo>
                    <a:pt x="15" y="33"/>
                  </a:lnTo>
                  <a:lnTo>
                    <a:pt x="82" y="33"/>
                  </a:lnTo>
                  <a:lnTo>
                    <a:pt x="96" y="0"/>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
            <p:cNvSpPr>
              <a:spLocks/>
            </p:cNvSpPr>
            <p:nvPr userDrawn="1"/>
          </p:nvSpPr>
          <p:spPr bwMode="auto">
            <a:xfrm>
              <a:off x="5994" y="3890"/>
              <a:ext cx="26" cy="127"/>
            </a:xfrm>
            <a:custGeom>
              <a:avLst/>
              <a:gdLst>
                <a:gd name="T0" fmla="*/ 16 w 16"/>
                <a:gd name="T1" fmla="*/ 8 h 78"/>
                <a:gd name="T2" fmla="*/ 8 w 16"/>
                <a:gd name="T3" fmla="*/ 0 h 78"/>
                <a:gd name="T4" fmla="*/ 0 w 16"/>
                <a:gd name="T5" fmla="*/ 8 h 78"/>
                <a:gd name="T6" fmla="*/ 0 w 16"/>
                <a:gd name="T7" fmla="*/ 71 h 78"/>
                <a:gd name="T8" fmla="*/ 8 w 16"/>
                <a:gd name="T9" fmla="*/ 78 h 78"/>
                <a:gd name="T10" fmla="*/ 16 w 16"/>
                <a:gd name="T11" fmla="*/ 71 h 78"/>
                <a:gd name="T12" fmla="*/ 16 w 16"/>
                <a:gd name="T13" fmla="*/ 8 h 78"/>
              </a:gdLst>
              <a:ahLst/>
              <a:cxnLst>
                <a:cxn ang="0">
                  <a:pos x="T0" y="T1"/>
                </a:cxn>
                <a:cxn ang="0">
                  <a:pos x="T2" y="T3"/>
                </a:cxn>
                <a:cxn ang="0">
                  <a:pos x="T4" y="T5"/>
                </a:cxn>
                <a:cxn ang="0">
                  <a:pos x="T6" y="T7"/>
                </a:cxn>
                <a:cxn ang="0">
                  <a:pos x="T8" y="T9"/>
                </a:cxn>
                <a:cxn ang="0">
                  <a:pos x="T10" y="T11"/>
                </a:cxn>
                <a:cxn ang="0">
                  <a:pos x="T12" y="T13"/>
                </a:cxn>
              </a:cxnLst>
              <a:rect l="0" t="0" r="r" b="b"/>
              <a:pathLst>
                <a:path w="16" h="78">
                  <a:moveTo>
                    <a:pt x="16" y="8"/>
                  </a:moveTo>
                  <a:cubicBezTo>
                    <a:pt x="16" y="4"/>
                    <a:pt x="13" y="0"/>
                    <a:pt x="8" y="0"/>
                  </a:cubicBezTo>
                  <a:cubicBezTo>
                    <a:pt x="3" y="0"/>
                    <a:pt x="0" y="4"/>
                    <a:pt x="0" y="8"/>
                  </a:cubicBezTo>
                  <a:cubicBezTo>
                    <a:pt x="0" y="71"/>
                    <a:pt x="0" y="71"/>
                    <a:pt x="0" y="71"/>
                  </a:cubicBezTo>
                  <a:cubicBezTo>
                    <a:pt x="0" y="75"/>
                    <a:pt x="3" y="78"/>
                    <a:pt x="8" y="78"/>
                  </a:cubicBezTo>
                  <a:cubicBezTo>
                    <a:pt x="13" y="78"/>
                    <a:pt x="16" y="75"/>
                    <a:pt x="16" y="71"/>
                  </a:cubicBezTo>
                  <a:lnTo>
                    <a:pt x="16" y="8"/>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9"/>
            <p:cNvSpPr>
              <a:spLocks/>
            </p:cNvSpPr>
            <p:nvPr userDrawn="1"/>
          </p:nvSpPr>
          <p:spPr bwMode="auto">
            <a:xfrm>
              <a:off x="6049" y="3890"/>
              <a:ext cx="28" cy="127"/>
            </a:xfrm>
            <a:custGeom>
              <a:avLst/>
              <a:gdLst>
                <a:gd name="T0" fmla="*/ 17 w 17"/>
                <a:gd name="T1" fmla="*/ 8 h 78"/>
                <a:gd name="T2" fmla="*/ 9 w 17"/>
                <a:gd name="T3" fmla="*/ 0 h 78"/>
                <a:gd name="T4" fmla="*/ 0 w 17"/>
                <a:gd name="T5" fmla="*/ 8 h 78"/>
                <a:gd name="T6" fmla="*/ 0 w 17"/>
                <a:gd name="T7" fmla="*/ 71 h 78"/>
                <a:gd name="T8" fmla="*/ 9 w 17"/>
                <a:gd name="T9" fmla="*/ 78 h 78"/>
                <a:gd name="T10" fmla="*/ 17 w 17"/>
                <a:gd name="T11" fmla="*/ 71 h 78"/>
                <a:gd name="T12" fmla="*/ 17 w 17"/>
                <a:gd name="T13" fmla="*/ 8 h 78"/>
              </a:gdLst>
              <a:ahLst/>
              <a:cxnLst>
                <a:cxn ang="0">
                  <a:pos x="T0" y="T1"/>
                </a:cxn>
                <a:cxn ang="0">
                  <a:pos x="T2" y="T3"/>
                </a:cxn>
                <a:cxn ang="0">
                  <a:pos x="T4" y="T5"/>
                </a:cxn>
                <a:cxn ang="0">
                  <a:pos x="T6" y="T7"/>
                </a:cxn>
                <a:cxn ang="0">
                  <a:pos x="T8" y="T9"/>
                </a:cxn>
                <a:cxn ang="0">
                  <a:pos x="T10" y="T11"/>
                </a:cxn>
                <a:cxn ang="0">
                  <a:pos x="T12" y="T13"/>
                </a:cxn>
              </a:cxnLst>
              <a:rect l="0" t="0" r="r" b="b"/>
              <a:pathLst>
                <a:path w="17" h="78">
                  <a:moveTo>
                    <a:pt x="17" y="8"/>
                  </a:moveTo>
                  <a:cubicBezTo>
                    <a:pt x="17" y="4"/>
                    <a:pt x="13" y="0"/>
                    <a:pt x="9" y="0"/>
                  </a:cubicBezTo>
                  <a:cubicBezTo>
                    <a:pt x="4" y="0"/>
                    <a:pt x="0" y="4"/>
                    <a:pt x="0" y="8"/>
                  </a:cubicBezTo>
                  <a:cubicBezTo>
                    <a:pt x="0" y="71"/>
                    <a:pt x="0" y="71"/>
                    <a:pt x="0" y="71"/>
                  </a:cubicBezTo>
                  <a:cubicBezTo>
                    <a:pt x="0" y="75"/>
                    <a:pt x="4" y="78"/>
                    <a:pt x="9" y="78"/>
                  </a:cubicBezTo>
                  <a:cubicBezTo>
                    <a:pt x="13" y="78"/>
                    <a:pt x="17" y="75"/>
                    <a:pt x="17" y="71"/>
                  </a:cubicBezTo>
                  <a:lnTo>
                    <a:pt x="17" y="8"/>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30"/>
            <p:cNvSpPr>
              <a:spLocks/>
            </p:cNvSpPr>
            <p:nvPr userDrawn="1"/>
          </p:nvSpPr>
          <p:spPr bwMode="auto">
            <a:xfrm>
              <a:off x="5959" y="3830"/>
              <a:ext cx="152" cy="111"/>
            </a:xfrm>
            <a:custGeom>
              <a:avLst/>
              <a:gdLst>
                <a:gd name="T0" fmla="*/ 0 w 93"/>
                <a:gd name="T1" fmla="*/ 68 h 68"/>
                <a:gd name="T2" fmla="*/ 0 w 93"/>
                <a:gd name="T3" fmla="*/ 29 h 68"/>
                <a:gd name="T4" fmla="*/ 35 w 93"/>
                <a:gd name="T5" fmla="*/ 0 h 68"/>
                <a:gd name="T6" fmla="*/ 58 w 93"/>
                <a:gd name="T7" fmla="*/ 0 h 68"/>
                <a:gd name="T8" fmla="*/ 93 w 93"/>
                <a:gd name="T9" fmla="*/ 29 h 68"/>
                <a:gd name="T10" fmla="*/ 93 w 93"/>
                <a:gd name="T11" fmla="*/ 68 h 68"/>
                <a:gd name="T12" fmla="*/ 0 w 93"/>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93" h="68">
                  <a:moveTo>
                    <a:pt x="0" y="68"/>
                  </a:moveTo>
                  <a:cubicBezTo>
                    <a:pt x="0" y="29"/>
                    <a:pt x="0" y="29"/>
                    <a:pt x="0" y="29"/>
                  </a:cubicBezTo>
                  <a:cubicBezTo>
                    <a:pt x="0" y="13"/>
                    <a:pt x="15" y="0"/>
                    <a:pt x="35" y="0"/>
                  </a:cubicBezTo>
                  <a:cubicBezTo>
                    <a:pt x="58" y="0"/>
                    <a:pt x="58" y="0"/>
                    <a:pt x="58" y="0"/>
                  </a:cubicBezTo>
                  <a:cubicBezTo>
                    <a:pt x="78" y="0"/>
                    <a:pt x="93" y="13"/>
                    <a:pt x="93" y="29"/>
                  </a:cubicBezTo>
                  <a:cubicBezTo>
                    <a:pt x="93" y="68"/>
                    <a:pt x="93" y="68"/>
                    <a:pt x="93" y="68"/>
                  </a:cubicBezTo>
                  <a:lnTo>
                    <a:pt x="0" y="6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31"/>
            <p:cNvSpPr>
              <a:spLocks/>
            </p:cNvSpPr>
            <p:nvPr userDrawn="1"/>
          </p:nvSpPr>
          <p:spPr bwMode="auto">
            <a:xfrm>
              <a:off x="6005" y="3794"/>
              <a:ext cx="60" cy="78"/>
            </a:xfrm>
            <a:custGeom>
              <a:avLst/>
              <a:gdLst>
                <a:gd name="T0" fmla="*/ 52 w 60"/>
                <a:gd name="T1" fmla="*/ 0 h 78"/>
                <a:gd name="T2" fmla="*/ 7 w 60"/>
                <a:gd name="T3" fmla="*/ 0 h 78"/>
                <a:gd name="T4" fmla="*/ 0 w 60"/>
                <a:gd name="T5" fmla="*/ 78 h 78"/>
                <a:gd name="T6" fmla="*/ 60 w 60"/>
                <a:gd name="T7" fmla="*/ 78 h 78"/>
                <a:gd name="T8" fmla="*/ 52 w 60"/>
                <a:gd name="T9" fmla="*/ 0 h 78"/>
              </a:gdLst>
              <a:ahLst/>
              <a:cxnLst>
                <a:cxn ang="0">
                  <a:pos x="T0" y="T1"/>
                </a:cxn>
                <a:cxn ang="0">
                  <a:pos x="T2" y="T3"/>
                </a:cxn>
                <a:cxn ang="0">
                  <a:pos x="T4" y="T5"/>
                </a:cxn>
                <a:cxn ang="0">
                  <a:pos x="T6" y="T7"/>
                </a:cxn>
                <a:cxn ang="0">
                  <a:pos x="T8" y="T9"/>
                </a:cxn>
              </a:cxnLst>
              <a:rect l="0" t="0" r="r" b="b"/>
              <a:pathLst>
                <a:path w="60" h="78">
                  <a:moveTo>
                    <a:pt x="52" y="0"/>
                  </a:moveTo>
                  <a:lnTo>
                    <a:pt x="7" y="0"/>
                  </a:lnTo>
                  <a:lnTo>
                    <a:pt x="0" y="78"/>
                  </a:lnTo>
                  <a:lnTo>
                    <a:pt x="60" y="78"/>
                  </a:lnTo>
                  <a:lnTo>
                    <a:pt x="52"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2"/>
            <p:cNvSpPr>
              <a:spLocks/>
            </p:cNvSpPr>
            <p:nvPr userDrawn="1"/>
          </p:nvSpPr>
          <p:spPr bwMode="auto">
            <a:xfrm>
              <a:off x="5999" y="3783"/>
              <a:ext cx="71" cy="22"/>
            </a:xfrm>
            <a:custGeom>
              <a:avLst/>
              <a:gdLst>
                <a:gd name="T0" fmla="*/ 44 w 44"/>
                <a:gd name="T1" fmla="*/ 7 h 14"/>
                <a:gd name="T2" fmla="*/ 36 w 44"/>
                <a:gd name="T3" fmla="*/ 0 h 14"/>
                <a:gd name="T4" fmla="*/ 9 w 44"/>
                <a:gd name="T5" fmla="*/ 0 h 14"/>
                <a:gd name="T6" fmla="*/ 0 w 44"/>
                <a:gd name="T7" fmla="*/ 7 h 14"/>
                <a:gd name="T8" fmla="*/ 9 w 44"/>
                <a:gd name="T9" fmla="*/ 14 h 14"/>
                <a:gd name="T10" fmla="*/ 36 w 44"/>
                <a:gd name="T11" fmla="*/ 14 h 14"/>
                <a:gd name="T12" fmla="*/ 44 w 4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4" h="14">
                  <a:moveTo>
                    <a:pt x="44" y="7"/>
                  </a:moveTo>
                  <a:cubicBezTo>
                    <a:pt x="44" y="3"/>
                    <a:pt x="41" y="0"/>
                    <a:pt x="36" y="0"/>
                  </a:cubicBezTo>
                  <a:cubicBezTo>
                    <a:pt x="9" y="0"/>
                    <a:pt x="9" y="0"/>
                    <a:pt x="9" y="0"/>
                  </a:cubicBezTo>
                  <a:cubicBezTo>
                    <a:pt x="4" y="0"/>
                    <a:pt x="0" y="3"/>
                    <a:pt x="0" y="7"/>
                  </a:cubicBezTo>
                  <a:cubicBezTo>
                    <a:pt x="0" y="11"/>
                    <a:pt x="4" y="14"/>
                    <a:pt x="9" y="14"/>
                  </a:cubicBezTo>
                  <a:cubicBezTo>
                    <a:pt x="36" y="14"/>
                    <a:pt x="36" y="14"/>
                    <a:pt x="36" y="14"/>
                  </a:cubicBezTo>
                  <a:cubicBezTo>
                    <a:pt x="41" y="14"/>
                    <a:pt x="44" y="11"/>
                    <a:pt x="44" y="7"/>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3"/>
            <p:cNvSpPr>
              <a:spLocks/>
            </p:cNvSpPr>
            <p:nvPr userDrawn="1"/>
          </p:nvSpPr>
          <p:spPr bwMode="auto">
            <a:xfrm>
              <a:off x="5907" y="1732"/>
              <a:ext cx="251" cy="292"/>
            </a:xfrm>
            <a:custGeom>
              <a:avLst/>
              <a:gdLst>
                <a:gd name="T0" fmla="*/ 251 w 251"/>
                <a:gd name="T1" fmla="*/ 218 h 292"/>
                <a:gd name="T2" fmla="*/ 126 w 251"/>
                <a:gd name="T3" fmla="*/ 292 h 292"/>
                <a:gd name="T4" fmla="*/ 0 w 251"/>
                <a:gd name="T5" fmla="*/ 218 h 292"/>
                <a:gd name="T6" fmla="*/ 0 w 251"/>
                <a:gd name="T7" fmla="*/ 73 h 292"/>
                <a:gd name="T8" fmla="*/ 126 w 251"/>
                <a:gd name="T9" fmla="*/ 0 h 292"/>
                <a:gd name="T10" fmla="*/ 251 w 251"/>
                <a:gd name="T11" fmla="*/ 73 h 292"/>
                <a:gd name="T12" fmla="*/ 251 w 251"/>
                <a:gd name="T13" fmla="*/ 218 h 292"/>
              </a:gdLst>
              <a:ahLst/>
              <a:cxnLst>
                <a:cxn ang="0">
                  <a:pos x="T0" y="T1"/>
                </a:cxn>
                <a:cxn ang="0">
                  <a:pos x="T2" y="T3"/>
                </a:cxn>
                <a:cxn ang="0">
                  <a:pos x="T4" y="T5"/>
                </a:cxn>
                <a:cxn ang="0">
                  <a:pos x="T6" y="T7"/>
                </a:cxn>
                <a:cxn ang="0">
                  <a:pos x="T8" y="T9"/>
                </a:cxn>
                <a:cxn ang="0">
                  <a:pos x="T10" y="T11"/>
                </a:cxn>
                <a:cxn ang="0">
                  <a:pos x="T12" y="T13"/>
                </a:cxn>
              </a:cxnLst>
              <a:rect l="0" t="0" r="r" b="b"/>
              <a:pathLst>
                <a:path w="251" h="292">
                  <a:moveTo>
                    <a:pt x="251" y="218"/>
                  </a:moveTo>
                  <a:lnTo>
                    <a:pt x="126" y="292"/>
                  </a:lnTo>
                  <a:lnTo>
                    <a:pt x="0" y="218"/>
                  </a:lnTo>
                  <a:lnTo>
                    <a:pt x="0" y="73"/>
                  </a:lnTo>
                  <a:lnTo>
                    <a:pt x="126" y="0"/>
                  </a:lnTo>
                  <a:lnTo>
                    <a:pt x="251" y="73"/>
                  </a:lnTo>
                  <a:lnTo>
                    <a:pt x="251"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4"/>
            <p:cNvSpPr>
              <a:spLocks/>
            </p:cNvSpPr>
            <p:nvPr userDrawn="1"/>
          </p:nvSpPr>
          <p:spPr bwMode="auto">
            <a:xfrm>
              <a:off x="5982" y="1820"/>
              <a:ext cx="101" cy="116"/>
            </a:xfrm>
            <a:custGeom>
              <a:avLst/>
              <a:gdLst>
                <a:gd name="T0" fmla="*/ 101 w 101"/>
                <a:gd name="T1" fmla="*/ 88 h 116"/>
                <a:gd name="T2" fmla="*/ 51 w 101"/>
                <a:gd name="T3" fmla="*/ 116 h 116"/>
                <a:gd name="T4" fmla="*/ 0 w 101"/>
                <a:gd name="T5" fmla="*/ 88 h 116"/>
                <a:gd name="T6" fmla="*/ 0 w 101"/>
                <a:gd name="T7" fmla="*/ 29 h 116"/>
                <a:gd name="T8" fmla="*/ 51 w 101"/>
                <a:gd name="T9" fmla="*/ 0 h 116"/>
                <a:gd name="T10" fmla="*/ 101 w 101"/>
                <a:gd name="T11" fmla="*/ 29 h 116"/>
                <a:gd name="T12" fmla="*/ 101 w 101"/>
                <a:gd name="T13" fmla="*/ 88 h 116"/>
              </a:gdLst>
              <a:ahLst/>
              <a:cxnLst>
                <a:cxn ang="0">
                  <a:pos x="T0" y="T1"/>
                </a:cxn>
                <a:cxn ang="0">
                  <a:pos x="T2" y="T3"/>
                </a:cxn>
                <a:cxn ang="0">
                  <a:pos x="T4" y="T5"/>
                </a:cxn>
                <a:cxn ang="0">
                  <a:pos x="T6" y="T7"/>
                </a:cxn>
                <a:cxn ang="0">
                  <a:pos x="T8" y="T9"/>
                </a:cxn>
                <a:cxn ang="0">
                  <a:pos x="T10" y="T11"/>
                </a:cxn>
                <a:cxn ang="0">
                  <a:pos x="T12" y="T13"/>
                </a:cxn>
              </a:cxnLst>
              <a:rect l="0" t="0" r="r" b="b"/>
              <a:pathLst>
                <a:path w="101" h="116">
                  <a:moveTo>
                    <a:pt x="101" y="88"/>
                  </a:moveTo>
                  <a:lnTo>
                    <a:pt x="51" y="116"/>
                  </a:lnTo>
                  <a:lnTo>
                    <a:pt x="0" y="88"/>
                  </a:lnTo>
                  <a:lnTo>
                    <a:pt x="0" y="29"/>
                  </a:lnTo>
                  <a:lnTo>
                    <a:pt x="51" y="0"/>
                  </a:lnTo>
                  <a:lnTo>
                    <a:pt x="101" y="29"/>
                  </a:lnTo>
                  <a:lnTo>
                    <a:pt x="101" y="88"/>
                  </a:lnTo>
                  <a:close/>
                </a:path>
              </a:pathLst>
            </a:custGeom>
            <a:solidFill>
              <a:srgbClr val="FCF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593702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74639" y="3024336"/>
            <a:ext cx="10056812" cy="814239"/>
          </a:xfrm>
          <a:noFill/>
        </p:spPr>
        <p:txBody>
          <a:bodyPr tIns="91440" bIns="91440" anchor="t" anchorCtr="0"/>
          <a:lstStyle>
            <a:lvl1pPr>
              <a:defRPr sz="4000" spc="-100"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Demo title</a:t>
            </a:r>
          </a:p>
        </p:txBody>
      </p:sp>
      <p:sp>
        <p:nvSpPr>
          <p:cNvPr id="13" name="Rectangle 12"/>
          <p:cNvSpPr/>
          <p:nvPr/>
        </p:nvSpPr>
        <p:spPr>
          <a:xfrm>
            <a:off x="6553200" y="6105229"/>
            <a:ext cx="5257800" cy="29557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4" name="Straight Connector 13"/>
          <p:cNvCxnSpPr/>
          <p:nvPr/>
        </p:nvCxnSpPr>
        <p:spPr>
          <a:xfrm>
            <a:off x="10229850" y="6105228"/>
            <a:ext cx="0" cy="295573"/>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561453" y="6124277"/>
            <a:ext cx="1077597" cy="261610"/>
          </a:xfrm>
          <a:prstGeom prst="rect">
            <a:avLst/>
          </a:prstGeom>
          <a:noFill/>
        </p:spPr>
        <p:txBody>
          <a:bodyPr wrap="square" rtlCol="0">
            <a:spAutoFit/>
          </a:bodyPr>
          <a:lstStyle/>
          <a:p>
            <a:r>
              <a:rPr lang="en-US" sz="1100" dirty="0">
                <a:solidFill>
                  <a:prstClr val="white"/>
                </a:solidFill>
                <a:latin typeface="Consolas" panose="020B0609020204030204" pitchFamily="49" charset="0"/>
              </a:rPr>
              <a:t>Title</a:t>
            </a:r>
          </a:p>
        </p:txBody>
      </p:sp>
      <p:sp>
        <p:nvSpPr>
          <p:cNvPr id="16" name="TextBox 15"/>
          <p:cNvSpPr txBox="1"/>
          <p:nvPr/>
        </p:nvSpPr>
        <p:spPr>
          <a:xfrm>
            <a:off x="10239375" y="6124277"/>
            <a:ext cx="1077597" cy="261610"/>
          </a:xfrm>
          <a:prstGeom prst="rect">
            <a:avLst/>
          </a:prstGeom>
          <a:noFill/>
        </p:spPr>
        <p:txBody>
          <a:bodyPr wrap="square" rtlCol="0">
            <a:spAutoFit/>
          </a:bodyPr>
          <a:lstStyle/>
          <a:p>
            <a:r>
              <a:rPr lang="en-US" sz="1100" dirty="0">
                <a:solidFill>
                  <a:prstClr val="white"/>
                </a:solidFill>
                <a:latin typeface="Consolas" panose="020B0609020204030204" pitchFamily="49" charset="0"/>
              </a:rPr>
              <a:t>Date</a:t>
            </a:r>
          </a:p>
        </p:txBody>
      </p:sp>
    </p:spTree>
    <p:extLst>
      <p:ext uri="{BB962C8B-B14F-4D97-AF65-F5344CB8AC3E}">
        <p14:creationId xmlns:p14="http://schemas.microsoft.com/office/powerpoint/2010/main" val="143768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561086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372226" y="288926"/>
            <a:ext cx="5486399" cy="738664"/>
          </a:xfrm>
        </p:spPr>
        <p:txBody>
          <a:bodyPr>
            <a:spAutoFit/>
          </a:bodyPr>
          <a:lstStyle>
            <a:lvl1pPr>
              <a:defRPr sz="4000"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50/50 photo layout</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l="15175" r="31824"/>
          <a:stretch/>
        </p:blipFill>
        <p:spPr>
          <a:xfrm>
            <a:off x="0" y="0"/>
            <a:ext cx="6096000" cy="6858000"/>
          </a:xfrm>
          <a:prstGeom prst="rect">
            <a:avLst/>
          </a:prstGeom>
        </p:spPr>
      </p:pic>
    </p:spTree>
    <p:extLst>
      <p:ext uri="{BB962C8B-B14F-4D97-AF65-F5344CB8AC3E}">
        <p14:creationId xmlns:p14="http://schemas.microsoft.com/office/powerpoint/2010/main" val="2894751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3200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a:ext>
            </a:extLst>
          </a:blip>
          <a:srcRect l="30415" r="16101"/>
          <a:stretch/>
        </p:blipFill>
        <p:spPr>
          <a:xfrm>
            <a:off x="0" y="0"/>
            <a:ext cx="6109108" cy="6858000"/>
          </a:xfrm>
          <a:prstGeom prst="rect">
            <a:avLst/>
          </a:prstGeom>
        </p:spPr>
      </p:pic>
      <p:sp>
        <p:nvSpPr>
          <p:cNvPr id="20" name="Title 1"/>
          <p:cNvSpPr>
            <a:spLocks noGrp="1"/>
          </p:cNvSpPr>
          <p:nvPr>
            <p:ph type="title" hasCustomPrompt="1"/>
          </p:nvPr>
        </p:nvSpPr>
        <p:spPr>
          <a:xfrm>
            <a:off x="6372226" y="288926"/>
            <a:ext cx="5486399" cy="738664"/>
          </a:xfrm>
        </p:spPr>
        <p:txBody>
          <a:bodyPr>
            <a:spAutoFit/>
          </a:bodyPr>
          <a:lstStyle>
            <a:lvl1pPr>
              <a:defRPr sz="4000" baseline="0">
                <a:solidFill>
                  <a:schemeClr val="bg1"/>
                </a:solidFill>
                <a:latin typeface="Segoe UI Light" panose="020B0502040204020203" pitchFamily="34" charset="0"/>
                <a:cs typeface="Segoe UI Light" panose="020B0502040204020203" pitchFamily="34" charset="0"/>
              </a:defRPr>
            </a:lvl1pPr>
          </a:lstStyle>
          <a:p>
            <a:r>
              <a:rPr lang="en-US" dirty="0"/>
              <a:t>50/50 photo layout</a:t>
            </a:r>
          </a:p>
        </p:txBody>
      </p:sp>
    </p:spTree>
    <p:extLst>
      <p:ext uri="{BB962C8B-B14F-4D97-AF65-F5344CB8AC3E}">
        <p14:creationId xmlns:p14="http://schemas.microsoft.com/office/powerpoint/2010/main" val="34210749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6"/>
          <p:cNvGrpSpPr>
            <a:grpSpLocks noChangeAspect="1"/>
          </p:cNvGrpSpPr>
          <p:nvPr userDrawn="1"/>
        </p:nvGrpSpPr>
        <p:grpSpPr bwMode="gray">
          <a:xfrm>
            <a:off x="381318" y="6049346"/>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9"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65111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Content with Caption">
    <p:spTree>
      <p:nvGrpSpPr>
        <p:cNvPr id="1" name=""/>
        <p:cNvGrpSpPr/>
        <p:nvPr/>
      </p:nvGrpSpPr>
      <p:grpSpPr>
        <a:xfrm>
          <a:off x="0" y="0"/>
          <a:ext cx="0" cy="0"/>
          <a:chOff x="0" y="0"/>
          <a:chExt cx="0" cy="0"/>
        </a:xfrm>
      </p:grpSpPr>
      <p:sp>
        <p:nvSpPr>
          <p:cNvPr id="10" name="Rectangle 9"/>
          <p:cNvSpPr/>
          <p:nvPr userDrawn="1"/>
        </p:nvSpPr>
        <p:spPr>
          <a:xfrm>
            <a:off x="0" y="0"/>
            <a:ext cx="12211050" cy="6858000"/>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6528" y="597037"/>
            <a:ext cx="10058400" cy="5657850"/>
          </a:xfrm>
          <a:prstGeom prst="rect">
            <a:avLst/>
          </a:prstGeom>
        </p:spPr>
      </p:pic>
      <p:grpSp>
        <p:nvGrpSpPr>
          <p:cNvPr id="7" name="Group 6"/>
          <p:cNvGrpSpPr>
            <a:grpSpLocks noChangeAspect="1"/>
          </p:cNvGrpSpPr>
          <p:nvPr/>
        </p:nvGrpSpPr>
        <p:grpSpPr bwMode="gray">
          <a:xfrm>
            <a:off x="381318" y="6049346"/>
            <a:ext cx="1681413" cy="360979"/>
            <a:chOff x="457200" y="1643393"/>
            <a:chExt cx="4492753" cy="964540"/>
          </a:xfrm>
        </p:grpSpPr>
        <p:pic>
          <p:nvPicPr>
            <p:cNvPr id="8" name="Picture 7"/>
            <p:cNvPicPr>
              <a:picLocks noChangeAspect="1"/>
            </p:cNvPicPr>
            <p:nvPr/>
          </p:nvPicPr>
          <p:blipFill>
            <a:blip r:embed="rId3"/>
            <a:stretch>
              <a:fillRect/>
            </a:stretch>
          </p:blipFill>
          <p:spPr bwMode="gray">
            <a:xfrm>
              <a:off x="457200" y="1643393"/>
              <a:ext cx="964540" cy="964540"/>
            </a:xfrm>
            <a:prstGeom prst="rect">
              <a:avLst/>
            </a:prstGeom>
          </p:spPr>
        </p:pic>
        <p:sp>
          <p:nvSpPr>
            <p:cNvPr id="9"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9974474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9908" y="1325563"/>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828870" y="0"/>
            <a:ext cx="10515600" cy="1325563"/>
          </a:xfrm>
        </p:spPr>
        <p:txBody>
          <a:bodyPr/>
          <a:lstStyle/>
          <a:p>
            <a:r>
              <a:rPr lang="en-US" dirty="0"/>
              <a:t>Click to edit Master title style</a:t>
            </a:r>
          </a:p>
        </p:txBody>
      </p:sp>
    </p:spTree>
    <p:extLst>
      <p:ext uri="{BB962C8B-B14F-4D97-AF65-F5344CB8AC3E}">
        <p14:creationId xmlns:p14="http://schemas.microsoft.com/office/powerpoint/2010/main" val="9982199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itle 5"/>
          <p:cNvSpPr>
            <a:spLocks noGrp="1"/>
          </p:cNvSpPr>
          <p:nvPr>
            <p:ph type="title"/>
          </p:nvPr>
        </p:nvSpPr>
        <p:spPr>
          <a:xfrm>
            <a:off x="810208" y="0"/>
            <a:ext cx="10515600" cy="1325563"/>
          </a:xfrm>
        </p:spPr>
        <p:txBody>
          <a:bodyPr/>
          <a:lstStyle/>
          <a:p>
            <a:r>
              <a:rPr lang="en-US"/>
              <a:t>Click to edit Master title style</a:t>
            </a:r>
          </a:p>
        </p:txBody>
      </p:sp>
      <p:sp>
        <p:nvSpPr>
          <p:cNvPr id="7" name="Text Placeholder 3"/>
          <p:cNvSpPr>
            <a:spLocks noGrp="1"/>
          </p:cNvSpPr>
          <p:nvPr>
            <p:ph type="body" sz="quarter" idx="10"/>
          </p:nvPr>
        </p:nvSpPr>
        <p:spPr>
          <a:xfrm>
            <a:off x="259908" y="1325563"/>
            <a:ext cx="11653523" cy="2052030"/>
          </a:xfrm>
        </p:spPr>
        <p:txBody>
          <a:bodyPr>
            <a:spAutoFit/>
          </a:bodyPr>
          <a:lstStyle>
            <a:lvl1pPr marL="0" indent="0">
              <a:buClr>
                <a:schemeClr val="tx2"/>
              </a:buClr>
              <a:buFontTx/>
              <a:buNone/>
              <a:defRPr sz="3921">
                <a:gradFill>
                  <a:gsLst>
                    <a:gs pos="7080">
                      <a:schemeClr val="tx2"/>
                    </a:gs>
                    <a:gs pos="36283">
                      <a:schemeClr val="tx2"/>
                    </a:gs>
                  </a:gsLst>
                  <a:lin ang="5400000" scaled="0"/>
                </a:gra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19041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9593B-9DE8-46BA-A3C8-83906BD38CD0}" type="datetimeFigureOut">
              <a:rPr lang="en-US">
                <a:solidFill>
                  <a:prstClr val="black"/>
                </a:solidFill>
              </a:rPr>
              <a:pPr/>
              <a:t>3/5/2018</a:t>
            </a:fld>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15FFA9C0-68E8-47BE-94E2-86B6EF87A0BF}"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10965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769593B-9DE8-46BA-A3C8-83906BD38CD0}" type="datetimeFigureOut">
              <a:rPr lang="en-US">
                <a:solidFill>
                  <a:prstClr val="black"/>
                </a:solidFill>
              </a:rPr>
              <a:pPr/>
              <a:t>3/5/2018</a:t>
            </a:fld>
            <a:endParaRPr lang="en-US" dirty="0">
              <a:solidFill>
                <a:prstClr val="black"/>
              </a:solidFill>
            </a:endParaRPr>
          </a:p>
        </p:txBody>
      </p:sp>
      <p:sp>
        <p:nvSpPr>
          <p:cNvPr id="4" name="Footer Placeholder 3"/>
          <p:cNvSpPr>
            <a:spLocks noGrp="1"/>
          </p:cNvSpPr>
          <p:nvPr>
            <p:ph type="ftr" sz="quarter" idx="11"/>
          </p:nvPr>
        </p:nvSpPr>
        <p:spPr/>
        <p:txBody>
          <a:bodyPr/>
          <a:lstStyle/>
          <a:p>
            <a:endParaRPr lang="en-US" dirty="0">
              <a:solidFill>
                <a:prstClr val="black"/>
              </a:solidFill>
            </a:endParaRPr>
          </a:p>
        </p:txBody>
      </p:sp>
      <p:sp>
        <p:nvSpPr>
          <p:cNvPr id="5" name="Slide Number Placeholder 4"/>
          <p:cNvSpPr>
            <a:spLocks noGrp="1"/>
          </p:cNvSpPr>
          <p:nvPr>
            <p:ph type="sldNum" sz="quarter" idx="12"/>
          </p:nvPr>
        </p:nvSpPr>
        <p:spPr/>
        <p:txBody>
          <a:bodyPr/>
          <a:lstStyle/>
          <a:p>
            <a:fld id="{15FFA9C0-68E8-47BE-94E2-86B6EF87A0BF}" type="slidenum">
              <a:rPr lang="en-US">
                <a:solidFill>
                  <a:prstClr val="black"/>
                </a:solidFill>
              </a:rPr>
              <a:pPr/>
              <a:t>‹#›</a:t>
            </a:fld>
            <a:endParaRPr lang="en-US" dirty="0">
              <a:solidFill>
                <a:prstClr val="black"/>
              </a:solidFill>
            </a:endParaRPr>
          </a:p>
        </p:txBody>
      </p:sp>
      <p:sp>
        <p:nvSpPr>
          <p:cNvPr id="10" name="Text Placeholder 9"/>
          <p:cNvSpPr>
            <a:spLocks noGrp="1"/>
          </p:cNvSpPr>
          <p:nvPr>
            <p:ph type="body" sz="quarter" idx="13"/>
          </p:nvPr>
        </p:nvSpPr>
        <p:spPr>
          <a:xfrm>
            <a:off x="838200" y="1"/>
            <a:ext cx="10515600" cy="1325880"/>
          </a:xfrm>
        </p:spPr>
        <p:txBody>
          <a:bodyPr>
            <a:normAutofit/>
          </a:bodyPr>
          <a:lstStyle>
            <a:lvl1pPr marL="0" indent="0">
              <a:lnSpc>
                <a:spcPct val="150000"/>
              </a:lnSpc>
              <a:buNone/>
              <a:defRPr sz="4400">
                <a:latin typeface="+mj-lt"/>
              </a:defRPr>
            </a:lvl1pPr>
          </a:lstStyle>
          <a:p>
            <a:pPr lvl="0"/>
            <a:r>
              <a:rPr lang="en-US" dirty="0"/>
              <a:t>Click to edit Master text styles</a:t>
            </a:r>
          </a:p>
        </p:txBody>
      </p:sp>
    </p:spTree>
    <p:extLst>
      <p:ext uri="{BB962C8B-B14F-4D97-AF65-F5344CB8AC3E}">
        <p14:creationId xmlns:p14="http://schemas.microsoft.com/office/powerpoint/2010/main" val="20733453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26896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561055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52950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0599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935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659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226242"/>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3302509711"/>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3329"/>
            <a:ext cx="12198759" cy="6861802"/>
          </a:xfrm>
          <a:prstGeom prst="rect">
            <a:avLst/>
          </a:prstGeom>
        </p:spPr>
      </p:pic>
      <p:sp>
        <p:nvSpPr>
          <p:cNvPr id="7" name="Rectangle 6"/>
          <p:cNvSpPr/>
          <p:nvPr userDrawn="1"/>
        </p:nvSpPr>
        <p:spPr bwMode="auto">
          <a:xfrm>
            <a:off x="6686497" y="3485281"/>
            <a:ext cx="5292778" cy="302981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bwMode="auto">
          <a:xfrm>
            <a:off x="6686549" y="3481919"/>
            <a:ext cx="5292725" cy="1512222"/>
          </a:xfrm>
          <a:prstGeom prst="rect">
            <a:avLst/>
          </a:prstGeom>
          <a:noFill/>
        </p:spPr>
        <p:txBody>
          <a:bodyPr lIns="146304" tIns="91440" rIns="146304" bIns="91440" anchor="t" anchorCtr="0"/>
          <a:lstStyle>
            <a:lvl1pPr>
              <a:defRPr sz="4000" spc="-100" baseline="0">
                <a:gradFill>
                  <a:gsLst>
                    <a:gs pos="57576">
                      <a:srgbClr val="FFFFFF"/>
                    </a:gs>
                    <a:gs pos="35000">
                      <a:srgbClr val="FFFFFF"/>
                    </a:gs>
                  </a:gsLst>
                  <a:lin ang="5400000" scaled="0"/>
                </a:gradFill>
              </a:defRPr>
            </a:lvl1pPr>
          </a:lstStyle>
          <a:p>
            <a:r>
              <a:rPr lang="en-US" dirty="0"/>
              <a:t>Presentation title</a:t>
            </a:r>
          </a:p>
        </p:txBody>
      </p:sp>
      <p:sp>
        <p:nvSpPr>
          <p:cNvPr id="9" name="Text Placeholder 2"/>
          <p:cNvSpPr>
            <a:spLocks noGrp="1"/>
          </p:cNvSpPr>
          <p:nvPr>
            <p:ph type="body" sz="quarter" idx="14" hasCustomPrompt="1"/>
          </p:nvPr>
        </p:nvSpPr>
        <p:spPr bwMode="auto">
          <a:xfrm>
            <a:off x="6677301" y="5000626"/>
            <a:ext cx="5301974" cy="1514474"/>
          </a:xfrm>
          <a:prstGeom prst="rect">
            <a:avLst/>
          </a:prstGeom>
        </p:spPr>
        <p:txBody>
          <a:bodyPr tIns="109728" bIns="109728">
            <a:noAutofit/>
          </a:bodyPr>
          <a:lstStyle>
            <a:lvl1pPr marL="0" indent="0">
              <a:spcBef>
                <a:spcPts val="0"/>
              </a:spcBef>
              <a:buNone/>
              <a:defRPr sz="2000">
                <a:gradFill>
                  <a:gsLst>
                    <a:gs pos="57576">
                      <a:srgbClr val="FFFFFF"/>
                    </a:gs>
                    <a:gs pos="35000">
                      <a:srgbClr val="FFFFFF"/>
                    </a:gs>
                  </a:gsLst>
                  <a:lin ang="5400000" scaled="0"/>
                </a:gradFill>
              </a:defRPr>
            </a:lvl1pPr>
          </a:lstStyle>
          <a:p>
            <a:pPr lvl="0"/>
            <a:r>
              <a:rPr lang="en-US" dirty="0"/>
              <a:t>Speaker Name</a:t>
            </a:r>
          </a:p>
        </p:txBody>
      </p:sp>
      <p:grpSp>
        <p:nvGrpSpPr>
          <p:cNvPr id="14" name="Group 13"/>
          <p:cNvGrpSpPr>
            <a:grpSpLocks noChangeAspect="1"/>
          </p:cNvGrpSpPr>
          <p:nvPr userDrawn="1"/>
        </p:nvGrpSpPr>
        <p:grpSpPr bwMode="gray">
          <a:xfrm>
            <a:off x="381318" y="6049346"/>
            <a:ext cx="1681413" cy="360979"/>
            <a:chOff x="457200" y="1643393"/>
            <a:chExt cx="4492753" cy="96454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184591852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144">
          <p15:clr>
            <a:srgbClr val="FBAE40"/>
          </p15:clr>
        </p15:guide>
        <p15:guide id="4" orient="horz" pos="4176">
          <p15:clr>
            <a:srgbClr val="FBAE40"/>
          </p15:clr>
        </p15:guide>
        <p15:guide id="5" orient="horz" pos="720">
          <p15:clr>
            <a:srgbClr val="FBAE40"/>
          </p15:clr>
        </p15:guide>
        <p15:guide id="6" orient="horz" pos="1296">
          <p15:clr>
            <a:srgbClr val="FBAE40"/>
          </p15:clr>
        </p15:guide>
        <p15:guide id="7" orient="horz" pos="1872">
          <p15:clr>
            <a:srgbClr val="FBAE40"/>
          </p15:clr>
        </p15:guide>
        <p15:guide id="8" orient="horz" pos="2448">
          <p15:clr>
            <a:srgbClr val="FBAE40"/>
          </p15:clr>
        </p15:guide>
        <p15:guide id="9" orient="horz" pos="3024">
          <p15:clr>
            <a:srgbClr val="FBAE40"/>
          </p15:clr>
        </p15:guide>
        <p15:guide id="10" orient="horz" pos="3600">
          <p15:clr>
            <a:srgbClr val="FBAE40"/>
          </p15:clr>
        </p15:guide>
        <p15:guide id="11" orient="horz" pos="4032">
          <p15:clr>
            <a:srgbClr val="5ACBF0"/>
          </p15:clr>
        </p15:guide>
        <p15:guide id="12" orient="horz" pos="288">
          <p15:clr>
            <a:srgbClr val="5ACBF0"/>
          </p15:clr>
        </p15:guide>
        <p15:guide id="13" pos="96">
          <p15:clr>
            <a:srgbClr val="5ACBF0"/>
          </p15:clr>
        </p15:guide>
        <p15:guide id="14" pos="672">
          <p15:clr>
            <a:srgbClr val="FBAE40"/>
          </p15:clr>
        </p15:guide>
        <p15:guide id="15" pos="1248">
          <p15:clr>
            <a:srgbClr val="FBAE40"/>
          </p15:clr>
        </p15:guide>
        <p15:guide id="16" pos="1824">
          <p15:clr>
            <a:srgbClr val="FBAE40"/>
          </p15:clr>
        </p15:guide>
        <p15:guide id="17" pos="2400">
          <p15:clr>
            <a:srgbClr val="FBAE40"/>
          </p15:clr>
        </p15:guide>
        <p15:guide id="18" pos="2976">
          <p15:clr>
            <a:srgbClr val="FBAE40"/>
          </p15:clr>
        </p15:guide>
        <p15:guide id="19" pos="3552">
          <p15:clr>
            <a:srgbClr val="FBAE40"/>
          </p15:clr>
        </p15:guide>
        <p15:guide id="20" pos="4128">
          <p15:clr>
            <a:srgbClr val="FBAE40"/>
          </p15:clr>
        </p15:guide>
        <p15:guide id="21" pos="4704">
          <p15:clr>
            <a:srgbClr val="FBAE40"/>
          </p15:clr>
        </p15:guide>
        <p15:guide id="22" pos="5280">
          <p15:clr>
            <a:srgbClr val="FBAE40"/>
          </p15:clr>
        </p15:guide>
        <p15:guide id="23" pos="5856">
          <p15:clr>
            <a:srgbClr val="FBAE40"/>
          </p15:clr>
        </p15:guide>
        <p15:guide id="24" pos="6432">
          <p15:clr>
            <a:srgbClr val="FBAE40"/>
          </p15:clr>
        </p15:guide>
        <p15:guide id="25" pos="7008">
          <p15:clr>
            <a:srgbClr val="FBAE40"/>
          </p15:clr>
        </p15:guide>
        <p15:guide id="26" pos="7584">
          <p15:clr>
            <a:srgbClr val="FBAE40"/>
          </p15:clr>
        </p15:guide>
        <p15:guide id="27" pos="74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3329"/>
            <a:ext cx="12198759" cy="6861802"/>
          </a:xfrm>
          <a:prstGeom prst="rect">
            <a:avLst/>
          </a:prstGeom>
        </p:spPr>
      </p:pic>
      <p:sp>
        <p:nvSpPr>
          <p:cNvPr id="10" name="Rectangle 9"/>
          <p:cNvSpPr/>
          <p:nvPr userDrawn="1"/>
        </p:nvSpPr>
        <p:spPr bwMode="auto">
          <a:xfrm>
            <a:off x="5474901" y="2859657"/>
            <a:ext cx="6340475" cy="354330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bwMode="auto">
          <a:xfrm>
            <a:off x="5841724" y="3121463"/>
            <a:ext cx="5292725" cy="1512222"/>
          </a:xfrm>
          <a:prstGeom prst="rect">
            <a:avLst/>
          </a:prstGeom>
          <a:noFill/>
        </p:spPr>
        <p:txBody>
          <a:bodyPr lIns="146304" tIns="91440" rIns="146304" bIns="91440" anchor="t" anchorCtr="0"/>
          <a:lstStyle>
            <a:lvl1pPr>
              <a:defRPr sz="4000" spc="-100" baseline="0">
                <a:gradFill>
                  <a:gsLst>
                    <a:gs pos="57576">
                      <a:srgbClr val="FFFFFF"/>
                    </a:gs>
                    <a:gs pos="35000">
                      <a:srgbClr val="FFFFFF"/>
                    </a:gs>
                  </a:gsLst>
                  <a:lin ang="5400000" scaled="0"/>
                </a:gradFill>
              </a:defRPr>
            </a:lvl1pPr>
          </a:lstStyle>
          <a:p>
            <a:r>
              <a:rPr lang="en-US" dirty="0"/>
              <a:t>Presentation title</a:t>
            </a:r>
          </a:p>
        </p:txBody>
      </p:sp>
      <p:sp>
        <p:nvSpPr>
          <p:cNvPr id="9" name="Text Placeholder 2"/>
          <p:cNvSpPr>
            <a:spLocks noGrp="1"/>
          </p:cNvSpPr>
          <p:nvPr>
            <p:ph type="body" sz="quarter" idx="14" hasCustomPrompt="1"/>
          </p:nvPr>
        </p:nvSpPr>
        <p:spPr bwMode="auto">
          <a:xfrm>
            <a:off x="5832475" y="4648796"/>
            <a:ext cx="5301974" cy="1514474"/>
          </a:xfrm>
          <a:prstGeom prst="rect">
            <a:avLst/>
          </a:prstGeom>
        </p:spPr>
        <p:txBody>
          <a:bodyPr tIns="109728" bIns="109728">
            <a:noAutofit/>
          </a:bodyPr>
          <a:lstStyle>
            <a:lvl1pPr marL="0" indent="0">
              <a:spcBef>
                <a:spcPts val="0"/>
              </a:spcBef>
              <a:buNone/>
              <a:defRPr sz="2000">
                <a:gradFill>
                  <a:gsLst>
                    <a:gs pos="57576">
                      <a:srgbClr val="FFFFFF"/>
                    </a:gs>
                    <a:gs pos="35000">
                      <a:srgbClr val="FFFFFF"/>
                    </a:gs>
                  </a:gsLst>
                  <a:lin ang="5400000" scaled="0"/>
                </a:gradFill>
              </a:defRPr>
            </a:lvl1pPr>
          </a:lstStyle>
          <a:p>
            <a:pPr lvl="0"/>
            <a:r>
              <a:rPr lang="en-US" dirty="0"/>
              <a:t>Speaker Name</a:t>
            </a:r>
          </a:p>
        </p:txBody>
      </p:sp>
      <p:grpSp>
        <p:nvGrpSpPr>
          <p:cNvPr id="14" name="Group 13"/>
          <p:cNvGrpSpPr>
            <a:grpSpLocks noChangeAspect="1"/>
          </p:cNvGrpSpPr>
          <p:nvPr userDrawn="1"/>
        </p:nvGrpSpPr>
        <p:grpSpPr bwMode="gray">
          <a:xfrm>
            <a:off x="381318" y="6049346"/>
            <a:ext cx="1681413" cy="360979"/>
            <a:chOff x="457200" y="1643393"/>
            <a:chExt cx="4492753" cy="96454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106745537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144">
          <p15:clr>
            <a:srgbClr val="FBAE40"/>
          </p15:clr>
        </p15:guide>
        <p15:guide id="4" orient="horz" pos="4176">
          <p15:clr>
            <a:srgbClr val="FBAE40"/>
          </p15:clr>
        </p15:guide>
        <p15:guide id="5" orient="horz" pos="720">
          <p15:clr>
            <a:srgbClr val="FBAE40"/>
          </p15:clr>
        </p15:guide>
        <p15:guide id="6" orient="horz" pos="1296">
          <p15:clr>
            <a:srgbClr val="FBAE40"/>
          </p15:clr>
        </p15:guide>
        <p15:guide id="7" orient="horz" pos="1872">
          <p15:clr>
            <a:srgbClr val="FBAE40"/>
          </p15:clr>
        </p15:guide>
        <p15:guide id="8" orient="horz" pos="2448">
          <p15:clr>
            <a:srgbClr val="FBAE40"/>
          </p15:clr>
        </p15:guide>
        <p15:guide id="9" orient="horz" pos="3024">
          <p15:clr>
            <a:srgbClr val="FBAE40"/>
          </p15:clr>
        </p15:guide>
        <p15:guide id="10" orient="horz" pos="3600">
          <p15:clr>
            <a:srgbClr val="FBAE40"/>
          </p15:clr>
        </p15:guide>
        <p15:guide id="11" orient="horz" pos="4032">
          <p15:clr>
            <a:srgbClr val="5ACBF0"/>
          </p15:clr>
        </p15:guide>
        <p15:guide id="12" orient="horz" pos="288">
          <p15:clr>
            <a:srgbClr val="5ACBF0"/>
          </p15:clr>
        </p15:guide>
        <p15:guide id="13" pos="96">
          <p15:clr>
            <a:srgbClr val="5ACBF0"/>
          </p15:clr>
        </p15:guide>
        <p15:guide id="14" pos="672">
          <p15:clr>
            <a:srgbClr val="FBAE40"/>
          </p15:clr>
        </p15:guide>
        <p15:guide id="15" pos="1248">
          <p15:clr>
            <a:srgbClr val="FBAE40"/>
          </p15:clr>
        </p15:guide>
        <p15:guide id="16" pos="1824">
          <p15:clr>
            <a:srgbClr val="FBAE40"/>
          </p15:clr>
        </p15:guide>
        <p15:guide id="17" pos="2400">
          <p15:clr>
            <a:srgbClr val="FBAE40"/>
          </p15:clr>
        </p15:guide>
        <p15:guide id="18" pos="2976">
          <p15:clr>
            <a:srgbClr val="FBAE40"/>
          </p15:clr>
        </p15:guide>
        <p15:guide id="19" pos="3552">
          <p15:clr>
            <a:srgbClr val="FBAE40"/>
          </p15:clr>
        </p15:guide>
        <p15:guide id="20" pos="4128">
          <p15:clr>
            <a:srgbClr val="FBAE40"/>
          </p15:clr>
        </p15:guide>
        <p15:guide id="21" pos="4704">
          <p15:clr>
            <a:srgbClr val="FBAE40"/>
          </p15:clr>
        </p15:guide>
        <p15:guide id="22" pos="5280">
          <p15:clr>
            <a:srgbClr val="FBAE40"/>
          </p15:clr>
        </p15:guide>
        <p15:guide id="23" pos="5856">
          <p15:clr>
            <a:srgbClr val="FBAE40"/>
          </p15:clr>
        </p15:guide>
        <p15:guide id="24" pos="6432">
          <p15:clr>
            <a:srgbClr val="FBAE40"/>
          </p15:clr>
        </p15:guide>
        <p15:guide id="25" pos="7008">
          <p15:clr>
            <a:srgbClr val="FBAE40"/>
          </p15:clr>
        </p15:guide>
        <p15:guide id="26" pos="7584">
          <p15:clr>
            <a:srgbClr val="FBAE40"/>
          </p15:clr>
        </p15:guide>
        <p15:guide id="27" pos="74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8" name="Text Placeholder 5"/>
          <p:cNvSpPr>
            <a:spLocks noGrp="1"/>
          </p:cNvSpPr>
          <p:nvPr>
            <p:ph type="body" sz="quarter" idx="10"/>
          </p:nvPr>
        </p:nvSpPr>
        <p:spPr>
          <a:xfrm>
            <a:off x="274638" y="1230312"/>
            <a:ext cx="11887200" cy="1659942"/>
          </a:xfrm>
        </p:spPr>
        <p:txBody>
          <a:bodyPr/>
          <a:lstStyle>
            <a:lvl1pPr marL="0" indent="0">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FontTx/>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28600" indent="0">
              <a:buNone/>
              <a:defRPr sz="1800">
                <a:solidFill>
                  <a:schemeClr val="tx1">
                    <a:lumMod val="50000"/>
                    <a:lumOff val="50000"/>
                  </a:schemeClr>
                </a:solidFill>
                <a:latin typeface="Segoe UI" panose="020B0502040204020203" pitchFamily="34" charset="0"/>
                <a:cs typeface="Segoe UI" panose="020B0502040204020203" pitchFamily="34" charset="0"/>
              </a:defRPr>
            </a:lvl3pPr>
            <a:lvl4pPr marL="457200"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9698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Text Placeholder 5"/>
          <p:cNvSpPr>
            <a:spLocks noGrp="1"/>
          </p:cNvSpPr>
          <p:nvPr>
            <p:ph type="body" sz="quarter" idx="10"/>
          </p:nvPr>
        </p:nvSpPr>
        <p:spPr>
          <a:xfrm>
            <a:off x="274638" y="1363662"/>
            <a:ext cx="11887200" cy="1659942"/>
          </a:xfrm>
        </p:spPr>
        <p:txBody>
          <a:bodyPr/>
          <a:lstStyle>
            <a:lvl1pPr marL="0" indent="0">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FontTx/>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28600" indent="0">
              <a:buNone/>
              <a:defRPr sz="1800">
                <a:solidFill>
                  <a:schemeClr val="tx1">
                    <a:lumMod val="50000"/>
                    <a:lumOff val="50000"/>
                  </a:schemeClr>
                </a:solidFill>
                <a:latin typeface="Segoe UI" panose="020B0502040204020203" pitchFamily="34" charset="0"/>
                <a:cs typeface="Segoe UI" panose="020B0502040204020203" pitchFamily="34" charset="0"/>
              </a:defRPr>
            </a:lvl3pPr>
            <a:lvl4pPr marL="457200"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userDrawn="1"/>
        </p:nvCxnSpPr>
        <p:spPr>
          <a:xfrm>
            <a:off x="457200" y="1363662"/>
            <a:ext cx="6218238"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9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8" name="Text Placeholder 5"/>
          <p:cNvSpPr>
            <a:spLocks noGrp="1"/>
          </p:cNvSpPr>
          <p:nvPr>
            <p:ph type="body" sz="quarter" idx="10"/>
          </p:nvPr>
        </p:nvSpPr>
        <p:spPr>
          <a:xfrm>
            <a:off x="274638" y="1363662"/>
            <a:ext cx="11887200" cy="775084"/>
          </a:xfrm>
        </p:spPr>
        <p:txBody>
          <a:bodyPr/>
          <a:lstStyle>
            <a:lvl1pPr marL="0" indent="0">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FontTx/>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28600" indent="0">
              <a:buNone/>
              <a:defRPr sz="1800">
                <a:solidFill>
                  <a:schemeClr val="tx1">
                    <a:lumMod val="50000"/>
                    <a:lumOff val="50000"/>
                  </a:schemeClr>
                </a:solidFill>
                <a:latin typeface="Segoe UI" panose="020B0502040204020203" pitchFamily="34" charset="0"/>
                <a:cs typeface="Segoe UI" panose="020B0502040204020203" pitchFamily="34" charset="0"/>
              </a:defRPr>
            </a:lvl3pPr>
            <a:lvl4pPr marL="457200"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cxnSp>
        <p:nvCxnSpPr>
          <p:cNvPr id="9" name="Straight Connector 8"/>
          <p:cNvCxnSpPr/>
          <p:nvPr userDrawn="1"/>
        </p:nvCxnSpPr>
        <p:spPr>
          <a:xfrm>
            <a:off x="457200" y="1363662"/>
            <a:ext cx="6218238"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8958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200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itle 1"/>
          <p:cNvSpPr>
            <a:spLocks noGrp="1"/>
          </p:cNvSpPr>
          <p:nvPr>
            <p:ph type="title"/>
          </p:nvPr>
        </p:nvSpPr>
        <p:spPr>
          <a:xfrm>
            <a:off x="274639" y="295274"/>
            <a:ext cx="11889564" cy="917575"/>
          </a:xfrm>
        </p:spPr>
        <p:txBody>
          <a:bodyPr/>
          <a:lstStyle>
            <a:lvl1pPr>
              <a:defRPr sz="400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8" name="Text Placeholder 5"/>
          <p:cNvSpPr>
            <a:spLocks noGrp="1"/>
          </p:cNvSpPr>
          <p:nvPr>
            <p:ph type="body" sz="quarter" idx="10"/>
          </p:nvPr>
        </p:nvSpPr>
        <p:spPr>
          <a:xfrm>
            <a:off x="274638" y="1230312"/>
            <a:ext cx="11887200" cy="1659942"/>
          </a:xfrm>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vl2pPr marL="0" indent="0">
              <a:buFontTx/>
              <a:buNone/>
              <a:defRPr sz="1800">
                <a:solidFill>
                  <a:schemeClr val="bg1"/>
                </a:solidFill>
                <a:latin typeface="Segoe UI" panose="020B0502040204020203" pitchFamily="34" charset="0"/>
                <a:cs typeface="Segoe UI" panose="020B0502040204020203" pitchFamily="34" charset="0"/>
              </a:defRPr>
            </a:lvl2pPr>
            <a:lvl3pPr marL="228600" indent="0">
              <a:buNone/>
              <a:defRPr sz="1800">
                <a:solidFill>
                  <a:schemeClr val="bg1"/>
                </a:solidFill>
                <a:latin typeface="Segoe UI" panose="020B0502040204020203" pitchFamily="34" charset="0"/>
                <a:cs typeface="Segoe UI" panose="020B0502040204020203" pitchFamily="34" charset="0"/>
              </a:defRPr>
            </a:lvl3pPr>
            <a:lvl4pPr marL="457200" indent="0">
              <a:buNone/>
              <a:defRPr sz="1600">
                <a:solidFill>
                  <a:schemeClr val="bg1"/>
                </a:solidFill>
                <a:latin typeface="Segoe UI" panose="020B0502040204020203" pitchFamily="34" charset="0"/>
                <a:cs typeface="Segoe UI" panose="020B0502040204020203" pitchFamily="34" charset="0"/>
              </a:defRPr>
            </a:lvl4pPr>
            <a:lvl5pPr marL="685800" indent="0">
              <a:buNone/>
              <a:defRPr sz="1600">
                <a:solidFill>
                  <a:schemeClr val="bg1"/>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3033073" cy="2179058"/>
          </a:xfrm>
          <a:prstGeom prst="rect">
            <a:avLst/>
          </a:prstGeom>
        </p:spPr>
        <p:txBody>
          <a:bodyPr>
            <a:spAutoFit/>
          </a:bodyPr>
          <a:lstStyle>
            <a:lvl1pPr algn="l">
              <a:defRPr sz="4800">
                <a:solidFill>
                  <a:schemeClr val="bg1"/>
                </a:solidFill>
              </a:defRPr>
            </a:lvl1pPr>
          </a:lstStyle>
          <a:p>
            <a:r>
              <a:rPr lang="en-US" dirty="0"/>
              <a:t>Click to edit Master title style</a:t>
            </a:r>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8843892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200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itle 1"/>
          <p:cNvSpPr>
            <a:spLocks noGrp="1"/>
          </p:cNvSpPr>
          <p:nvPr>
            <p:ph type="title"/>
          </p:nvPr>
        </p:nvSpPr>
        <p:spPr>
          <a:xfrm>
            <a:off x="274639" y="295274"/>
            <a:ext cx="11889564" cy="917575"/>
          </a:xfrm>
        </p:spPr>
        <p:txBody>
          <a:bodyPr/>
          <a:lstStyle>
            <a:lvl1pPr>
              <a:defRPr sz="40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Text Placeholder 5"/>
          <p:cNvSpPr>
            <a:spLocks noGrp="1"/>
          </p:cNvSpPr>
          <p:nvPr>
            <p:ph type="body" sz="quarter" idx="10"/>
          </p:nvPr>
        </p:nvSpPr>
        <p:spPr>
          <a:xfrm>
            <a:off x="274638" y="1363662"/>
            <a:ext cx="11887200" cy="1659942"/>
          </a:xfrm>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vl2pPr marL="0" indent="0">
              <a:buFontTx/>
              <a:buNone/>
              <a:defRPr sz="1800">
                <a:solidFill>
                  <a:schemeClr val="bg1"/>
                </a:solidFill>
                <a:latin typeface="Segoe UI" panose="020B0502040204020203" pitchFamily="34" charset="0"/>
                <a:cs typeface="Segoe UI" panose="020B0502040204020203" pitchFamily="34" charset="0"/>
              </a:defRPr>
            </a:lvl2pPr>
            <a:lvl3pPr marL="228600" indent="0">
              <a:buNone/>
              <a:defRPr sz="1800">
                <a:solidFill>
                  <a:schemeClr val="bg1"/>
                </a:solidFill>
                <a:latin typeface="Segoe UI" panose="020B0502040204020203" pitchFamily="34" charset="0"/>
                <a:cs typeface="Segoe UI" panose="020B0502040204020203" pitchFamily="34" charset="0"/>
              </a:defRPr>
            </a:lvl3pPr>
            <a:lvl4pPr marL="457200" indent="0">
              <a:buNone/>
              <a:defRPr sz="1600">
                <a:solidFill>
                  <a:schemeClr val="bg1"/>
                </a:solidFill>
                <a:latin typeface="Segoe UI" panose="020B0502040204020203" pitchFamily="34" charset="0"/>
                <a:cs typeface="Segoe UI" panose="020B0502040204020203" pitchFamily="34" charset="0"/>
              </a:defRPr>
            </a:lvl4pPr>
            <a:lvl5pPr marL="685800" indent="0">
              <a:buNone/>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userDrawn="1"/>
        </p:nvCxnSpPr>
        <p:spPr>
          <a:xfrm>
            <a:off x="457200" y="1363662"/>
            <a:ext cx="6218238"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755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9" name="Text Placeholder 3"/>
          <p:cNvSpPr>
            <a:spLocks noGrp="1"/>
          </p:cNvSpPr>
          <p:nvPr>
            <p:ph type="body" sz="quarter" idx="10"/>
          </p:nvPr>
        </p:nvSpPr>
        <p:spPr>
          <a:xfrm>
            <a:off x="274639" y="1212849"/>
            <a:ext cx="5486399" cy="1659942"/>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1"/>
          </p:nvPr>
        </p:nvSpPr>
        <p:spPr>
          <a:xfrm>
            <a:off x="6675439" y="1212849"/>
            <a:ext cx="5486399" cy="1659942"/>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0797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8"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9" name="Text Placeholder 3"/>
          <p:cNvSpPr>
            <a:spLocks noGrp="1"/>
          </p:cNvSpPr>
          <p:nvPr>
            <p:ph type="body" sz="quarter" idx="10"/>
          </p:nvPr>
        </p:nvSpPr>
        <p:spPr>
          <a:xfrm>
            <a:off x="274639" y="1212849"/>
            <a:ext cx="5486399" cy="775084"/>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10" name="Text Placeholder 3"/>
          <p:cNvSpPr>
            <a:spLocks noGrp="1"/>
          </p:cNvSpPr>
          <p:nvPr>
            <p:ph type="body" sz="quarter" idx="11"/>
          </p:nvPr>
        </p:nvSpPr>
        <p:spPr>
          <a:xfrm>
            <a:off x="6675439" y="1212849"/>
            <a:ext cx="5486399" cy="775084"/>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5186969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9" name="Text Placeholder 3"/>
          <p:cNvSpPr>
            <a:spLocks noGrp="1"/>
          </p:cNvSpPr>
          <p:nvPr>
            <p:ph type="body" sz="quarter" idx="10"/>
          </p:nvPr>
        </p:nvSpPr>
        <p:spPr>
          <a:xfrm>
            <a:off x="274639" y="1514476"/>
            <a:ext cx="5287961" cy="1659942"/>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userDrawn="1"/>
        </p:nvCxnSpPr>
        <p:spPr>
          <a:xfrm>
            <a:off x="381000" y="1363662"/>
            <a:ext cx="5181600"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3"/>
          <p:cNvSpPr>
            <a:spLocks noGrp="1"/>
          </p:cNvSpPr>
          <p:nvPr>
            <p:ph type="body" sz="quarter" idx="11"/>
          </p:nvPr>
        </p:nvSpPr>
        <p:spPr>
          <a:xfrm>
            <a:off x="6455092" y="1514476"/>
            <a:ext cx="5287961" cy="1659942"/>
          </a:xfrm>
        </p:spPr>
        <p:txBody>
          <a:bodyPr wrap="square">
            <a:spAutoFit/>
          </a:bodyPr>
          <a:lstStyle>
            <a:lvl1pPr marL="0" indent="0">
              <a:spcBef>
                <a:spcPts val="1224"/>
              </a:spcBef>
              <a:buClr>
                <a:schemeClr val="tx1"/>
              </a:buClr>
              <a:buFont typeface="Wingdings" pitchFamily="2" charset="2"/>
              <a:buNone/>
              <a:defRPr sz="2000">
                <a:solidFill>
                  <a:schemeClr val="tx1">
                    <a:lumMod val="50000"/>
                    <a:lumOff val="50000"/>
                  </a:schemeClr>
                </a:solidFill>
                <a:latin typeface="Segoe UI" panose="020B0502040204020203" pitchFamily="34" charset="0"/>
                <a:cs typeface="Segoe UI" panose="020B0502040204020203" pitchFamily="34" charset="0"/>
              </a:defRPr>
            </a:lvl1pPr>
            <a:lvl2pPr marL="0" indent="0">
              <a:buNone/>
              <a:defRPr sz="1800">
                <a:solidFill>
                  <a:schemeClr val="tx1">
                    <a:lumMod val="50000"/>
                    <a:lumOff val="50000"/>
                  </a:schemeClr>
                </a:solidFill>
                <a:latin typeface="Segoe UI" panose="020B0502040204020203" pitchFamily="34" charset="0"/>
                <a:cs typeface="Segoe UI" panose="020B0502040204020203" pitchFamily="34" charset="0"/>
              </a:defRPr>
            </a:lvl2pPr>
            <a:lvl3pPr marL="231775" indent="0">
              <a:buNone/>
              <a:tabLst/>
              <a:defRPr sz="1800">
                <a:solidFill>
                  <a:schemeClr val="tx1">
                    <a:lumMod val="50000"/>
                    <a:lumOff val="50000"/>
                  </a:schemeClr>
                </a:solidFill>
                <a:latin typeface="Segoe UI" panose="020B0502040204020203" pitchFamily="34" charset="0"/>
                <a:cs typeface="Segoe UI" panose="020B0502040204020203" pitchFamily="34" charset="0"/>
              </a:defRPr>
            </a:lvl3pPr>
            <a:lvl4pPr marL="460375" indent="0">
              <a:buNone/>
              <a:defRPr sz="1600">
                <a:solidFill>
                  <a:schemeClr val="tx1">
                    <a:lumMod val="50000"/>
                    <a:lumOff val="50000"/>
                  </a:schemeClr>
                </a:solidFill>
                <a:latin typeface="Segoe UI" panose="020B0502040204020203" pitchFamily="34" charset="0"/>
                <a:cs typeface="Segoe UI" panose="020B0502040204020203" pitchFamily="34" charset="0"/>
              </a:defRPr>
            </a:lvl4pPr>
            <a:lvl5pPr marL="685800" indent="0">
              <a:buNone/>
              <a:tabLst/>
              <a:defRPr sz="1600">
                <a:solidFill>
                  <a:schemeClr val="tx1">
                    <a:lumMod val="50000"/>
                    <a:lumOff val="50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userDrawn="1"/>
        </p:nvCxnSpPr>
        <p:spPr>
          <a:xfrm>
            <a:off x="6561453" y="1363662"/>
            <a:ext cx="5181600"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6863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274639"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36642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3200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p:ph type="title" hasCustomPrompt="1"/>
          </p:nvPr>
        </p:nvSpPr>
        <p:spPr>
          <a:xfrm>
            <a:off x="274639" y="3024336"/>
            <a:ext cx="10056812" cy="814239"/>
          </a:xfrm>
          <a:noFill/>
        </p:spPr>
        <p:txBody>
          <a:bodyPr tIns="91440" bIns="91440" anchor="t" anchorCtr="0"/>
          <a:lstStyle>
            <a:lvl1pPr>
              <a:defRPr sz="4000" spc="-100" baseline="0">
                <a:solidFill>
                  <a:schemeClr val="bg1"/>
                </a:solidFill>
                <a:latin typeface="Segoe UI Light" panose="020B0502040204020203" pitchFamily="34" charset="0"/>
                <a:cs typeface="Segoe UI Light" panose="020B0502040204020203" pitchFamily="34" charset="0"/>
              </a:defRPr>
            </a:lvl1pPr>
          </a:lstStyle>
          <a:p>
            <a:r>
              <a:rPr lang="en-US" dirty="0"/>
              <a:t>Demo title</a:t>
            </a:r>
          </a:p>
        </p:txBody>
      </p:sp>
    </p:spTree>
    <p:extLst>
      <p:ext uri="{BB962C8B-B14F-4D97-AF65-F5344CB8AC3E}">
        <p14:creationId xmlns:p14="http://schemas.microsoft.com/office/powerpoint/2010/main" val="29121130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74639" y="3024336"/>
            <a:ext cx="10056812" cy="814239"/>
          </a:xfrm>
          <a:noFill/>
        </p:spPr>
        <p:txBody>
          <a:bodyPr tIns="91440" bIns="91440" anchor="t" anchorCtr="0"/>
          <a:lstStyle>
            <a:lvl1pPr>
              <a:defRPr sz="4000" spc="-100"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Demo title</a:t>
            </a:r>
          </a:p>
        </p:txBody>
      </p:sp>
      <p:sp>
        <p:nvSpPr>
          <p:cNvPr id="13" name="Rectangle 12"/>
          <p:cNvSpPr/>
          <p:nvPr userDrawn="1"/>
        </p:nvSpPr>
        <p:spPr>
          <a:xfrm>
            <a:off x="6553200" y="6105229"/>
            <a:ext cx="5257800" cy="29557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4" name="Straight Connector 13"/>
          <p:cNvCxnSpPr/>
          <p:nvPr userDrawn="1"/>
        </p:nvCxnSpPr>
        <p:spPr>
          <a:xfrm>
            <a:off x="10229850" y="6105228"/>
            <a:ext cx="0" cy="295573"/>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5" name="TextBox 14"/>
          <p:cNvSpPr txBox="1"/>
          <p:nvPr userDrawn="1"/>
        </p:nvSpPr>
        <p:spPr>
          <a:xfrm>
            <a:off x="6561453" y="6124277"/>
            <a:ext cx="1077597" cy="261610"/>
          </a:xfrm>
          <a:prstGeom prst="rect">
            <a:avLst/>
          </a:prstGeom>
          <a:noFill/>
        </p:spPr>
        <p:txBody>
          <a:bodyPr wrap="square" rtlCol="0">
            <a:spAutoFit/>
          </a:bodyPr>
          <a:lstStyle/>
          <a:p>
            <a:r>
              <a:rPr lang="en-US" sz="1100" dirty="0">
                <a:solidFill>
                  <a:prstClr val="white"/>
                </a:solidFill>
                <a:latin typeface="Consolas" panose="020B0609020204030204" pitchFamily="49" charset="0"/>
              </a:rPr>
              <a:t>Title</a:t>
            </a:r>
          </a:p>
        </p:txBody>
      </p:sp>
      <p:sp>
        <p:nvSpPr>
          <p:cNvPr id="16" name="TextBox 15"/>
          <p:cNvSpPr txBox="1"/>
          <p:nvPr userDrawn="1"/>
        </p:nvSpPr>
        <p:spPr>
          <a:xfrm>
            <a:off x="10239375" y="6124277"/>
            <a:ext cx="1077597" cy="261610"/>
          </a:xfrm>
          <a:prstGeom prst="rect">
            <a:avLst/>
          </a:prstGeom>
          <a:noFill/>
        </p:spPr>
        <p:txBody>
          <a:bodyPr wrap="square" rtlCol="0">
            <a:spAutoFit/>
          </a:bodyPr>
          <a:lstStyle/>
          <a:p>
            <a:r>
              <a:rPr lang="en-US" sz="1100" dirty="0">
                <a:solidFill>
                  <a:prstClr val="white"/>
                </a:solidFill>
                <a:latin typeface="Consolas" panose="020B0609020204030204" pitchFamily="49" charset="0"/>
              </a:rPr>
              <a:t>Date</a:t>
            </a:r>
          </a:p>
        </p:txBody>
      </p:sp>
    </p:spTree>
    <p:extLst>
      <p:ext uri="{BB962C8B-B14F-4D97-AF65-F5344CB8AC3E}">
        <p14:creationId xmlns:p14="http://schemas.microsoft.com/office/powerpoint/2010/main" val="19189265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3" name="Rectangle 12"/>
          <p:cNvSpPr/>
          <p:nvPr userDrawn="1"/>
        </p:nvSpPr>
        <p:spPr>
          <a:xfrm>
            <a:off x="6553200" y="6105229"/>
            <a:ext cx="5257800" cy="29557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4" name="Straight Connector 13"/>
          <p:cNvCxnSpPr/>
          <p:nvPr userDrawn="1"/>
        </p:nvCxnSpPr>
        <p:spPr>
          <a:xfrm>
            <a:off x="10229850" y="6105228"/>
            <a:ext cx="0" cy="295573"/>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5" name="TextBox 14"/>
          <p:cNvSpPr txBox="1"/>
          <p:nvPr userDrawn="1"/>
        </p:nvSpPr>
        <p:spPr>
          <a:xfrm>
            <a:off x="6561453" y="6124277"/>
            <a:ext cx="1077597" cy="261610"/>
          </a:xfrm>
          <a:prstGeom prst="rect">
            <a:avLst/>
          </a:prstGeom>
          <a:noFill/>
        </p:spPr>
        <p:txBody>
          <a:bodyPr wrap="square" rtlCol="0">
            <a:spAutoFit/>
          </a:bodyPr>
          <a:lstStyle/>
          <a:p>
            <a:r>
              <a:rPr lang="en-US" sz="1100" dirty="0">
                <a:solidFill>
                  <a:prstClr val="white"/>
                </a:solidFill>
                <a:latin typeface="Consolas" panose="020B0609020204030204" pitchFamily="49" charset="0"/>
              </a:rPr>
              <a:t>Title</a:t>
            </a:r>
          </a:p>
        </p:txBody>
      </p:sp>
      <p:sp>
        <p:nvSpPr>
          <p:cNvPr id="16" name="TextBox 15"/>
          <p:cNvSpPr txBox="1"/>
          <p:nvPr userDrawn="1"/>
        </p:nvSpPr>
        <p:spPr>
          <a:xfrm>
            <a:off x="10239375" y="6124277"/>
            <a:ext cx="1077597" cy="261610"/>
          </a:xfrm>
          <a:prstGeom prst="rect">
            <a:avLst/>
          </a:prstGeom>
          <a:noFill/>
        </p:spPr>
        <p:txBody>
          <a:bodyPr wrap="square" rtlCol="0">
            <a:spAutoFit/>
          </a:bodyPr>
          <a:lstStyle/>
          <a:p>
            <a:r>
              <a:rPr lang="en-US" sz="1100" dirty="0">
                <a:solidFill>
                  <a:prstClr val="white"/>
                </a:solidFill>
                <a:latin typeface="Consolas" panose="020B0609020204030204" pitchFamily="49" charset="0"/>
              </a:rPr>
              <a:t>Date</a:t>
            </a:r>
          </a:p>
        </p:txBody>
      </p:sp>
      <p:sp>
        <p:nvSpPr>
          <p:cNvPr id="7" name="Title 1"/>
          <p:cNvSpPr>
            <a:spLocks noGrp="1"/>
          </p:cNvSpPr>
          <p:nvPr>
            <p:ph type="title"/>
          </p:nvPr>
        </p:nvSpPr>
        <p:spPr>
          <a:xfrm>
            <a:off x="274639" y="295274"/>
            <a:ext cx="5364161" cy="917575"/>
          </a:xfrm>
          <a:ln>
            <a:noFill/>
          </a:ln>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Click to edit</a:t>
            </a:r>
          </a:p>
        </p:txBody>
      </p:sp>
      <p:sp>
        <p:nvSpPr>
          <p:cNvPr id="2" name="Rectangle 1"/>
          <p:cNvSpPr/>
          <p:nvPr userDrawn="1"/>
        </p:nvSpPr>
        <p:spPr>
          <a:xfrm>
            <a:off x="6096000" y="0"/>
            <a:ext cx="6096000" cy="6858000"/>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913537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665663" y="2480"/>
            <a:ext cx="12436475" cy="6989565"/>
          </a:xfrm>
          <a:prstGeom prst="rect">
            <a:avLst/>
          </a:prstGeom>
        </p:spPr>
      </p:pic>
      <p:sp>
        <p:nvSpPr>
          <p:cNvPr id="9" name="Title 1"/>
          <p:cNvSpPr>
            <a:spLocks noGrp="1"/>
          </p:cNvSpPr>
          <p:nvPr>
            <p:ph type="title" hasCustomPrompt="1"/>
          </p:nvPr>
        </p:nvSpPr>
        <p:spPr>
          <a:xfrm>
            <a:off x="6372226" y="288926"/>
            <a:ext cx="5486399" cy="738664"/>
          </a:xfrm>
        </p:spPr>
        <p:txBody>
          <a:bodyPr>
            <a:spAutoFit/>
          </a:bodyPr>
          <a:lstStyle>
            <a:lvl1pPr>
              <a:defRPr sz="4000"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50/50 photo layout</a:t>
            </a:r>
          </a:p>
        </p:txBody>
      </p:sp>
      <p:sp>
        <p:nvSpPr>
          <p:cNvPr id="2" name="Rectangle 1"/>
          <p:cNvSpPr/>
          <p:nvPr userDrawn="1"/>
        </p:nvSpPr>
        <p:spPr>
          <a:xfrm>
            <a:off x="6096000" y="0"/>
            <a:ext cx="6410325" cy="7109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9370419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l="30415" r="16101"/>
          <a:stretch/>
        </p:blipFill>
        <p:spPr>
          <a:xfrm>
            <a:off x="0" y="0"/>
            <a:ext cx="6109108" cy="6858000"/>
          </a:xfrm>
          <a:prstGeom prst="rect">
            <a:avLst/>
          </a:prstGeom>
        </p:spPr>
      </p:pic>
      <p:sp>
        <p:nvSpPr>
          <p:cNvPr id="20" name="Title 1"/>
          <p:cNvSpPr>
            <a:spLocks noGrp="1"/>
          </p:cNvSpPr>
          <p:nvPr>
            <p:ph type="title" hasCustomPrompt="1"/>
          </p:nvPr>
        </p:nvSpPr>
        <p:spPr>
          <a:xfrm>
            <a:off x="6372226" y="288926"/>
            <a:ext cx="5486399" cy="738664"/>
          </a:xfrm>
        </p:spPr>
        <p:txBody>
          <a:bodyPr>
            <a:spAutoFit/>
          </a:bodyPr>
          <a:lstStyle>
            <a:lvl1pPr>
              <a:defRPr sz="4000"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50/50 photo layout</a:t>
            </a:r>
          </a:p>
        </p:txBody>
      </p:sp>
    </p:spTree>
    <p:extLst>
      <p:ext uri="{BB962C8B-B14F-4D97-AF65-F5344CB8AC3E}">
        <p14:creationId xmlns:p14="http://schemas.microsoft.com/office/powerpoint/2010/main" val="190165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849463"/>
          </a:xfrm>
          <a:prstGeom prst="rect">
            <a:avLst/>
          </a:prstGeom>
        </p:spPr>
        <p:txBody>
          <a:bodyPr wrap="square">
            <a:spAutoFit/>
          </a:bodyPr>
          <a:lstStyle>
            <a:lvl1pPr algn="l">
              <a:defRPr sz="2400" spc="0">
                <a:solidFill>
                  <a:schemeClr val="bg1"/>
                </a:solidFill>
              </a:defRPr>
            </a:lvl1pPr>
          </a:lstStyle>
          <a:p>
            <a:r>
              <a:rPr lang="en-US" dirty="0"/>
              <a:t>Click to edit Master title style</a:t>
            </a:r>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436729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6"/>
          <p:cNvGrpSpPr>
            <a:grpSpLocks noChangeAspect="1"/>
          </p:cNvGrpSpPr>
          <p:nvPr userDrawn="1"/>
        </p:nvGrpSpPr>
        <p:grpSpPr bwMode="gray">
          <a:xfrm>
            <a:off x="381318" y="6049346"/>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9"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559614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6"/>
          <p:cNvGrpSpPr>
            <a:grpSpLocks noChangeAspect="1"/>
          </p:cNvGrpSpPr>
          <p:nvPr userDrawn="1"/>
        </p:nvGrpSpPr>
        <p:grpSpPr bwMode="gray">
          <a:xfrm>
            <a:off x="381318" y="6049346"/>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9"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2944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6"/>
          <p:cNvGrpSpPr>
            <a:grpSpLocks noChangeAspect="1"/>
          </p:cNvGrpSpPr>
          <p:nvPr userDrawn="1"/>
        </p:nvGrpSpPr>
        <p:grpSpPr bwMode="gray">
          <a:xfrm>
            <a:off x="381318" y="6049346"/>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9"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0300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6"/>
          <p:cNvGrpSpPr>
            <a:grpSpLocks noChangeAspect="1"/>
          </p:cNvGrpSpPr>
          <p:nvPr userDrawn="1"/>
        </p:nvGrpSpPr>
        <p:grpSpPr bwMode="gray">
          <a:xfrm>
            <a:off x="381318" y="6049346"/>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9"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495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346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450203" y="6084495"/>
            <a:ext cx="1341090" cy="287322"/>
          </a:xfrm>
          <a:prstGeom prst="rect">
            <a:avLst/>
          </a:prstGeom>
        </p:spPr>
      </p:pic>
    </p:spTree>
    <p:extLst>
      <p:ext uri="{BB962C8B-B14F-4D97-AF65-F5344CB8AC3E}">
        <p14:creationId xmlns:p14="http://schemas.microsoft.com/office/powerpoint/2010/main" val="192865588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6084495"/>
            <a:ext cx="1341090" cy="287322"/>
          </a:xfrm>
          <a:prstGeom prst="rect">
            <a:avLst/>
          </a:prstGeom>
        </p:spPr>
      </p:pic>
    </p:spTree>
    <p:extLst>
      <p:ext uri="{BB962C8B-B14F-4D97-AF65-F5344CB8AC3E}">
        <p14:creationId xmlns:p14="http://schemas.microsoft.com/office/powerpoint/2010/main" val="269313691"/>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4155120030"/>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713488620"/>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2279417154"/>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err="1">
              <a:ln>
                <a:solidFill>
                  <a:srgbClr val="FFFFFF">
                    <a:alpha val="0"/>
                  </a:srgbClr>
                </a:solidFill>
              </a:ln>
              <a:solidFill>
                <a:srgbClr val="FFFFFF"/>
              </a:solidFill>
              <a:effectLst/>
              <a:uLnTx/>
              <a:uFillTx/>
              <a:latin typeface="Segoe UI"/>
              <a:ea typeface="+mn-ea"/>
              <a:cs typeface="+mn-cs"/>
            </a:endParaRPr>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849463"/>
          </a:xfrm>
          <a:prstGeom prst="rect">
            <a:avLst/>
          </a:prstGeom>
        </p:spPr>
        <p:txBody>
          <a:bodyPr wrap="square">
            <a:spAutoFit/>
          </a:bodyPr>
          <a:lstStyle>
            <a:lvl1pPr algn="l">
              <a:defRPr sz="2400"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7820708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6" name="Rectangle 5"/>
          <p:cNvSpPr/>
          <p:nvPr userDrawn="1"/>
        </p:nvSpPr>
        <p:spPr bwMode="auto">
          <a:xfrm>
            <a:off x="0" y="0"/>
            <a:ext cx="12176826" cy="6858000"/>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1885778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8697113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8800785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257582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659881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01144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18425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60444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8567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689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675556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81718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67110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93316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06143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5347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5378550" cy="1493941"/>
          </a:xfrm>
        </p:spPr>
        <p:txBody>
          <a:bodyPr/>
          <a:lstStyle>
            <a:lvl1pPr>
              <a:defRPr sz="4705"/>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09061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0382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359981" y="2682029"/>
            <a:ext cx="5378550" cy="1493941"/>
          </a:xfrm>
        </p:spPr>
        <p:txBody>
          <a:bodyPr/>
          <a:lstStyle>
            <a:lvl1pPr>
              <a:defRPr kumimoji="0" lang="en-US" sz="4000" b="0" i="0" u="none" strike="noStrike" kern="1200" cap="none" spc="0" normalizeH="0" baseline="0" dirty="0">
                <a:ln>
                  <a:noFill/>
                </a:ln>
                <a:solidFill>
                  <a:schemeClr val="tx1"/>
                </a:solidFill>
                <a:effectLst/>
                <a:uLnTx/>
                <a:uFillTx/>
                <a:latin typeface="Segoe UI Light" panose="020B0502040204020203" pitchFamily="34" charset="0"/>
                <a:ea typeface="+mj-ea"/>
                <a:cs typeface="Segoe UI Light" panose="020B0502040204020203" pitchFamily="34" charset="0"/>
              </a:defRPr>
            </a:lvl1pPr>
          </a:lstStyle>
          <a:p>
            <a:r>
              <a:rPr lang="en-US" dirty="0"/>
              <a:t>Click to edit Master title style</a:t>
            </a:r>
          </a:p>
        </p:txBody>
      </p:sp>
      <p:sp>
        <p:nvSpPr>
          <p:cNvPr id="6" name="Text Placeholder 3"/>
          <p:cNvSpPr>
            <a:spLocks noGrp="1"/>
          </p:cNvSpPr>
          <p:nvPr>
            <p:ph type="body" sz="quarter" idx="11" hasCustomPrompt="1"/>
          </p:nvPr>
        </p:nvSpPr>
        <p:spPr>
          <a:xfrm>
            <a:off x="6458493" y="2537280"/>
            <a:ext cx="5378548" cy="1783437"/>
          </a:xfrm>
        </p:spPr>
        <p:txBody>
          <a:bodyPr wrap="square">
            <a:spAutoFit/>
          </a:bodyPr>
          <a:lstStyle>
            <a:lvl1pPr marL="457200" indent="-457200">
              <a:spcBef>
                <a:spcPts val="1198"/>
              </a:spcBef>
              <a:buClr>
                <a:srgbClr val="32005A"/>
              </a:buClr>
              <a:buFont typeface="Arial" panose="020B0604020202020204" pitchFamily="34" charset="0"/>
              <a:buChar char="•"/>
              <a:defRPr sz="2750">
                <a:solidFill>
                  <a:srgbClr val="32005A"/>
                </a:solidFill>
                <a:latin typeface="Segoe UI" panose="020B0502040204020203" pitchFamily="34" charset="0"/>
                <a:cs typeface="Segoe UI" panose="020B0502040204020203" pitchFamily="34" charset="0"/>
              </a:defRPr>
            </a:lvl1pPr>
            <a:lvl2pPr marL="342900" indent="-342900">
              <a:buClr>
                <a:srgbClr val="8A8A8A"/>
              </a:buClr>
              <a:buFont typeface="Arial" panose="020B0604020202020204" pitchFamily="34" charset="0"/>
              <a:buChar char="•"/>
              <a:defRPr lang="en-US" sz="1960" kern="1200" spc="0" baseline="0" dirty="0" smtClean="0">
                <a:solidFill>
                  <a:srgbClr val="8A8A8A"/>
                </a:solidFill>
                <a:latin typeface="+mj-lt"/>
                <a:ea typeface="+mn-ea"/>
                <a:cs typeface="Segoe UI" panose="020B0502040204020203" pitchFamily="34" charset="0"/>
              </a:defRPr>
            </a:lvl2pPr>
            <a:lvl3pPr marL="569857" indent="-342900">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3pPr>
            <a:lvl4pPr marL="793707" indent="-342900">
              <a:buClr>
                <a:srgbClr val="8A8A8A"/>
              </a:buClr>
              <a:buFont typeface="Arial" panose="020B0604020202020204" pitchFamily="34" charset="0"/>
              <a:buChar char="•"/>
              <a:defRPr sz="1960">
                <a:solidFill>
                  <a:srgbClr val="8A8A8A"/>
                </a:solidFill>
                <a:latin typeface="+mj-lt"/>
                <a:cs typeface="Segoe UI" panose="020B0502040204020203" pitchFamily="34" charset="0"/>
              </a:defRPr>
            </a:lvl4pPr>
            <a:lvl5pPr marL="1014446" indent="-342900">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5pPr>
          </a:lstStyle>
          <a:p>
            <a:pPr marL="0" marR="0" lvl="1" indent="0"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59384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6093488"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6" name="Text Placeholder 3"/>
          <p:cNvSpPr>
            <a:spLocks noGrp="1"/>
          </p:cNvSpPr>
          <p:nvPr>
            <p:ph type="body" sz="quarter" idx="11" hasCustomPrompt="1"/>
          </p:nvPr>
        </p:nvSpPr>
        <p:spPr>
          <a:xfrm>
            <a:off x="372018" y="2537280"/>
            <a:ext cx="5378548" cy="1783437"/>
          </a:xfrm>
        </p:spPr>
        <p:txBody>
          <a:bodyPr wrap="square">
            <a:spAutoFit/>
          </a:bodyPr>
          <a:lstStyle>
            <a:lvl1pPr marL="457200" indent="-457200">
              <a:spcBef>
                <a:spcPts val="1198"/>
              </a:spcBef>
              <a:buClr>
                <a:srgbClr val="32005A"/>
              </a:buClr>
              <a:buFont typeface="Arial" panose="020B0604020202020204" pitchFamily="34" charset="0"/>
              <a:buChar char="•"/>
              <a:defRPr sz="2750">
                <a:solidFill>
                  <a:srgbClr val="32005A"/>
                </a:solidFill>
                <a:latin typeface="Segoe UI" panose="020B0502040204020203" pitchFamily="34" charset="0"/>
                <a:cs typeface="Segoe UI" panose="020B0502040204020203" pitchFamily="34" charset="0"/>
              </a:defRPr>
            </a:lvl1pPr>
            <a:lvl2pPr marL="342900" indent="-342900">
              <a:buClr>
                <a:srgbClr val="8A8A8A"/>
              </a:buClr>
              <a:buFont typeface="Arial" panose="020B0604020202020204" pitchFamily="34" charset="0"/>
              <a:buChar char="•"/>
              <a:defRPr lang="en-US" sz="1960" kern="1200" spc="0" baseline="0" dirty="0" smtClean="0">
                <a:solidFill>
                  <a:srgbClr val="8A8A8A"/>
                </a:solidFill>
                <a:latin typeface="+mj-lt"/>
                <a:ea typeface="+mn-ea"/>
                <a:cs typeface="Segoe UI" panose="020B0502040204020203" pitchFamily="34" charset="0"/>
              </a:defRPr>
            </a:lvl2pPr>
            <a:lvl3pPr marL="569857" indent="-342900">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3pPr>
            <a:lvl4pPr marL="793707" indent="-342900">
              <a:buClr>
                <a:srgbClr val="8A8A8A"/>
              </a:buClr>
              <a:buFont typeface="Arial" panose="020B0604020202020204" pitchFamily="34" charset="0"/>
              <a:buChar char="•"/>
              <a:defRPr sz="1960">
                <a:solidFill>
                  <a:srgbClr val="8A8A8A"/>
                </a:solidFill>
                <a:latin typeface="+mj-lt"/>
                <a:cs typeface="Segoe UI" panose="020B0502040204020203" pitchFamily="34" charset="0"/>
              </a:defRPr>
            </a:lvl4pPr>
            <a:lvl5pPr marL="1014446" indent="-342900">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5pPr>
          </a:lstStyle>
          <a:p>
            <a:pPr marL="0" marR="0" lvl="1" indent="0"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91511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7557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rgbClr val="682A7A"/>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800" spc="0">
                <a:solidFill>
                  <a:schemeClr val="bg1"/>
                </a:solidFill>
              </a:defRPr>
            </a:lvl1pPr>
          </a:lstStyle>
          <a:p>
            <a:r>
              <a:rPr lang="en-US" dirty="0"/>
              <a:t>Click to edit Master title style</a:t>
            </a:r>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653313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78673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7346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82982859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636530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881818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903360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277652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0754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3961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445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image" Target="../media/image17.pn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theme" Target="../theme/theme4.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41" Type="http://schemas.openxmlformats.org/officeDocument/2006/relationships/slideLayout" Target="../slideLayouts/slideLayout10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5" Type="http://schemas.openxmlformats.org/officeDocument/2006/relationships/slideLayout" Target="../slideLayouts/slideLayout114.xml"/><Relationship Id="rId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6"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5463118"/>
      </p:ext>
    </p:extLst>
  </p:cSld>
  <p:clrMap bg1="lt1" tx1="dk1" bg2="lt2" tx2="dk2" accent1="accent1" accent2="accent2" accent3="accent3" accent4="accent4" accent5="accent5" accent6="accent6" hlink="hlink" folHlink="folHlink"/>
  <p:sldLayoutIdLst>
    <p:sldLayoutId id="2147483757" r:id="rId1"/>
    <p:sldLayoutId id="2147483759" r:id="rId2"/>
    <p:sldLayoutId id="2147483760" r:id="rId3"/>
    <p:sldLayoutId id="2147483761" r:id="rId4"/>
    <p:sldLayoutId id="2147483762" r:id="rId5"/>
    <p:sldLayoutId id="2147483763" r:id="rId6"/>
    <p:sldLayoutId id="2147483765" r:id="rId7"/>
    <p:sldLayoutId id="2147483766" r:id="rId8"/>
    <p:sldLayoutId id="2147483770" r:id="rId9"/>
    <p:sldLayoutId id="2147483771" r:id="rId10"/>
    <p:sldLayoutId id="2147483931" r:id="rId11"/>
    <p:sldLayoutId id="2147483933" r:id="rId12"/>
    <p:sldLayoutId id="2147483932" r:id="rId13"/>
    <p:sldLayoutId id="2147483934" r:id="rId14"/>
  </p:sldLayoutIdLst>
  <p:transition>
    <p:fade/>
  </p:transition>
  <p:hf hdr="0" dt="0"/>
  <p:txStyles>
    <p:title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8" name="Text Placeholder 3"/>
          <p:cNvSpPr>
            <a:spLocks noGrp="1"/>
          </p:cNvSpPr>
          <p:nvPr>
            <p:ph type="body" idx="1"/>
          </p:nvPr>
        </p:nvSpPr>
        <p:spPr>
          <a:xfrm>
            <a:off x="274640" y="1212851"/>
            <a:ext cx="11887198" cy="168764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2546655"/>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 id="2147483964" r:id="rId29"/>
  </p:sldLayoutIdLst>
  <p:txStyles>
    <p:titleStyle>
      <a:lvl1pPr algn="l" defTabSz="914400" rtl="0" eaLnBrk="1" latinLnBrk="0" hangingPunct="1">
        <a:lnSpc>
          <a:spcPct val="90000"/>
        </a:lnSpc>
        <a:spcBef>
          <a:spcPct val="0"/>
        </a:spcBef>
        <a:buNone/>
        <a:defRPr sz="4000" kern="1200">
          <a:solidFill>
            <a:schemeClr val="tx1">
              <a:lumMod val="50000"/>
              <a:lumOff val="50000"/>
            </a:schemeClr>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50000"/>
              <a:lumOff val="50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50000"/>
              <a:lumOff val="50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50000"/>
              <a:lumOff val="50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orient="horz" pos="2160">
          <p15:clr>
            <a:srgbClr val="F26B43"/>
          </p15:clr>
        </p15:guide>
        <p15:guide id="3" pos="4128">
          <p15:clr>
            <a:srgbClr val="F26B43"/>
          </p15:clr>
        </p15:guide>
        <p15:guide id="4" pos="4704">
          <p15:clr>
            <a:srgbClr val="F26B43"/>
          </p15:clr>
        </p15:guide>
        <p15:guide id="5" pos="5280">
          <p15:clr>
            <a:srgbClr val="F26B43"/>
          </p15:clr>
        </p15:guide>
        <p15:guide id="6" pos="5856">
          <p15:clr>
            <a:srgbClr val="F26B43"/>
          </p15:clr>
        </p15:guide>
        <p15:guide id="7" pos="6432">
          <p15:clr>
            <a:srgbClr val="F26B43"/>
          </p15:clr>
        </p15:guide>
        <p15:guide id="8" pos="7008">
          <p15:clr>
            <a:srgbClr val="F26B43"/>
          </p15:clr>
        </p15:guide>
        <p15:guide id="9" pos="7584">
          <p15:clr>
            <a:srgbClr val="F26B43"/>
          </p15:clr>
        </p15:guide>
        <p15:guide id="10" pos="3552">
          <p15:clr>
            <a:srgbClr val="F26B43"/>
          </p15:clr>
        </p15:guide>
        <p15:guide id="11" pos="2976">
          <p15:clr>
            <a:srgbClr val="F26B43"/>
          </p15:clr>
        </p15:guide>
        <p15:guide id="12" pos="2400">
          <p15:clr>
            <a:srgbClr val="F26B43"/>
          </p15:clr>
        </p15:guide>
        <p15:guide id="13" pos="1824">
          <p15:clr>
            <a:srgbClr val="F26B43"/>
          </p15:clr>
        </p15:guide>
        <p15:guide id="14" pos="1248">
          <p15:clr>
            <a:srgbClr val="F26B43"/>
          </p15:clr>
        </p15:guide>
        <p15:guide id="15" pos="672">
          <p15:clr>
            <a:srgbClr val="F26B43"/>
          </p15:clr>
        </p15:guide>
        <p15:guide id="16" pos="96">
          <p15:clr>
            <a:srgbClr val="F26B43"/>
          </p15:clr>
        </p15:guide>
        <p15:guide id="17" orient="horz" pos="144">
          <p15:clr>
            <a:srgbClr val="F26B43"/>
          </p15:clr>
        </p15:guide>
        <p15:guide id="18" orient="horz" pos="720">
          <p15:clr>
            <a:srgbClr val="F26B43"/>
          </p15:clr>
        </p15:guide>
        <p15:guide id="19" orient="horz" pos="1296">
          <p15:clr>
            <a:srgbClr val="F26B43"/>
          </p15:clr>
        </p15:guide>
        <p15:guide id="20" orient="horz" pos="1872">
          <p15:clr>
            <a:srgbClr val="F26B43"/>
          </p15:clr>
        </p15:guide>
        <p15:guide id="21" orient="horz" pos="2448">
          <p15:clr>
            <a:srgbClr val="F26B43"/>
          </p15:clr>
        </p15:guide>
        <p15:guide id="22" orient="horz" pos="3024">
          <p15:clr>
            <a:srgbClr val="F26B43"/>
          </p15:clr>
        </p15:guide>
        <p15:guide id="23" orient="horz" pos="3600">
          <p15:clr>
            <a:srgbClr val="F26B43"/>
          </p15:clr>
        </p15:guide>
        <p15:guide id="24" orient="horz" pos="4176">
          <p15:clr>
            <a:srgbClr val="F26B43"/>
          </p15:clr>
        </p15:guide>
        <p15:guide id="25" pos="240">
          <p15:clr>
            <a:srgbClr val="5ACBF0"/>
          </p15:clr>
        </p15:guide>
        <p15:guide id="26" pos="7440">
          <p15:clr>
            <a:srgbClr val="5ACBF0"/>
          </p15:clr>
        </p15:guide>
        <p15:guide id="27" orient="horz" pos="288">
          <p15:clr>
            <a:srgbClr val="5ACBF0"/>
          </p15:clr>
        </p15:guide>
        <p15:guide id="28" orient="horz" pos="4032">
          <p15:clr>
            <a:srgbClr val="5ACBF0"/>
          </p15:clr>
        </p15:guide>
        <p15:guide id="29" orient="horz"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8" name="Text Placeholder 3"/>
          <p:cNvSpPr>
            <a:spLocks noGrp="1"/>
          </p:cNvSpPr>
          <p:nvPr>
            <p:ph type="body" idx="1"/>
          </p:nvPr>
        </p:nvSpPr>
        <p:spPr>
          <a:xfrm>
            <a:off x="274640" y="1212851"/>
            <a:ext cx="11887198" cy="168764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0660041"/>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Lst>
  <p:txStyles>
    <p:titleStyle>
      <a:lvl1pPr algn="l" defTabSz="914400" rtl="0" eaLnBrk="1" latinLnBrk="0" hangingPunct="1">
        <a:lnSpc>
          <a:spcPct val="90000"/>
        </a:lnSpc>
        <a:spcBef>
          <a:spcPct val="0"/>
        </a:spcBef>
        <a:buNone/>
        <a:defRPr sz="4000" kern="1200" spc="-30" baseline="0">
          <a:solidFill>
            <a:schemeClr val="tx1">
              <a:lumMod val="50000"/>
              <a:lumOff val="50000"/>
            </a:schemeClr>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50000"/>
              <a:lumOff val="50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50000"/>
              <a:lumOff val="50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50000"/>
              <a:lumOff val="50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orient="horz" pos="2160">
          <p15:clr>
            <a:srgbClr val="F26B43"/>
          </p15:clr>
        </p15:guide>
        <p15:guide id="3" pos="4128">
          <p15:clr>
            <a:srgbClr val="F26B43"/>
          </p15:clr>
        </p15:guide>
        <p15:guide id="4" pos="4704">
          <p15:clr>
            <a:srgbClr val="F26B43"/>
          </p15:clr>
        </p15:guide>
        <p15:guide id="5" pos="5280">
          <p15:clr>
            <a:srgbClr val="F26B43"/>
          </p15:clr>
        </p15:guide>
        <p15:guide id="6" pos="5856">
          <p15:clr>
            <a:srgbClr val="F26B43"/>
          </p15:clr>
        </p15:guide>
        <p15:guide id="7" pos="6432">
          <p15:clr>
            <a:srgbClr val="F26B43"/>
          </p15:clr>
        </p15:guide>
        <p15:guide id="8" pos="7008">
          <p15:clr>
            <a:srgbClr val="F26B43"/>
          </p15:clr>
        </p15:guide>
        <p15:guide id="9" pos="7584">
          <p15:clr>
            <a:srgbClr val="F26B43"/>
          </p15:clr>
        </p15:guide>
        <p15:guide id="10" pos="3552">
          <p15:clr>
            <a:srgbClr val="F26B43"/>
          </p15:clr>
        </p15:guide>
        <p15:guide id="11" pos="2976">
          <p15:clr>
            <a:srgbClr val="F26B43"/>
          </p15:clr>
        </p15:guide>
        <p15:guide id="12" pos="2400">
          <p15:clr>
            <a:srgbClr val="F26B43"/>
          </p15:clr>
        </p15:guide>
        <p15:guide id="13" pos="1824">
          <p15:clr>
            <a:srgbClr val="F26B43"/>
          </p15:clr>
        </p15:guide>
        <p15:guide id="14" pos="1248">
          <p15:clr>
            <a:srgbClr val="F26B43"/>
          </p15:clr>
        </p15:guide>
        <p15:guide id="15" pos="672">
          <p15:clr>
            <a:srgbClr val="F26B43"/>
          </p15:clr>
        </p15:guide>
        <p15:guide id="16" pos="96">
          <p15:clr>
            <a:srgbClr val="F26B43"/>
          </p15:clr>
        </p15:guide>
        <p15:guide id="17" orient="horz" pos="144">
          <p15:clr>
            <a:srgbClr val="F26B43"/>
          </p15:clr>
        </p15:guide>
        <p15:guide id="18" orient="horz" pos="720">
          <p15:clr>
            <a:srgbClr val="F26B43"/>
          </p15:clr>
        </p15:guide>
        <p15:guide id="19" orient="horz" pos="1296">
          <p15:clr>
            <a:srgbClr val="F26B43"/>
          </p15:clr>
        </p15:guide>
        <p15:guide id="20" orient="horz" pos="1872">
          <p15:clr>
            <a:srgbClr val="F26B43"/>
          </p15:clr>
        </p15:guide>
        <p15:guide id="21" orient="horz" pos="2448">
          <p15:clr>
            <a:srgbClr val="F26B43"/>
          </p15:clr>
        </p15:guide>
        <p15:guide id="22" orient="horz" pos="3024">
          <p15:clr>
            <a:srgbClr val="F26B43"/>
          </p15:clr>
        </p15:guide>
        <p15:guide id="23" orient="horz" pos="3600">
          <p15:clr>
            <a:srgbClr val="F26B43"/>
          </p15:clr>
        </p15:guide>
        <p15:guide id="24" orient="horz" pos="4176">
          <p15:clr>
            <a:srgbClr val="F26B43"/>
          </p15:clr>
        </p15:guide>
        <p15:guide id="25" pos="240">
          <p15:clr>
            <a:srgbClr val="5ACBF0"/>
          </p15:clr>
        </p15:guide>
        <p15:guide id="26" pos="7440">
          <p15:clr>
            <a:srgbClr val="5ACBF0"/>
          </p15:clr>
        </p15:guide>
        <p15:guide id="27" orient="horz" pos="288">
          <p15:clr>
            <a:srgbClr val="5ACBF0"/>
          </p15:clr>
        </p15:guide>
        <p15:guide id="28" orient="horz" pos="4032">
          <p15:clr>
            <a:srgbClr val="5ACBF0"/>
          </p15:clr>
        </p15:guide>
        <p15:guide id="29" orient="horz"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7"/>
            <a:ext cx="11653520" cy="205316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7"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3001398111"/>
      </p:ext>
    </p:extLst>
  </p:cSld>
  <p:clrMap bg1="dk1" tx1="lt1" bg2="dk2" tx2="lt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2" r:id="rId25"/>
    <p:sldLayoutId id="2147484013" r:id="rId26"/>
    <p:sldLayoutId id="2147484014" r:id="rId27"/>
    <p:sldLayoutId id="2147484015" r:id="rId28"/>
    <p:sldLayoutId id="2147484016" r:id="rId29"/>
    <p:sldLayoutId id="2147484017" r:id="rId30"/>
    <p:sldLayoutId id="2147484018" r:id="rId31"/>
    <p:sldLayoutId id="2147484019" r:id="rId32"/>
    <p:sldLayoutId id="2147484020" r:id="rId33"/>
    <p:sldLayoutId id="2147484021" r:id="rId34"/>
    <p:sldLayoutId id="2147484022" r:id="rId35"/>
    <p:sldLayoutId id="2147484023" r:id="rId36"/>
    <p:sldLayoutId id="2147484024" r:id="rId37"/>
    <p:sldLayoutId id="2147484025" r:id="rId38"/>
    <p:sldLayoutId id="2147484026" r:id="rId39"/>
    <p:sldLayoutId id="2147484027" r:id="rId40"/>
    <p:sldLayoutId id="2147484028" r:id="rId41"/>
    <p:sldLayoutId id="2147484029" r:id="rId42"/>
    <p:sldLayoutId id="2147484030" r:id="rId43"/>
    <p:sldLayoutId id="2147484031" r:id="rId44"/>
    <p:sldLayoutId id="2147484032" r:id="rId45"/>
  </p:sldLayoutIdLst>
  <p:txStyles>
    <p:titleStyle>
      <a:lvl1pPr algn="l" defTabSz="913355" rtl="0" eaLnBrk="1" latinLnBrk="0" hangingPunct="1">
        <a:lnSpc>
          <a:spcPct val="90000"/>
        </a:lnSpc>
        <a:spcBef>
          <a:spcPct val="0"/>
        </a:spcBef>
        <a:buNone/>
        <a:defRPr lang="en-US" sz="4705"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55" rtl="0" eaLnBrk="1" latinLnBrk="0" hangingPunct="1">
        <a:defRPr sz="1763" kern="1200">
          <a:solidFill>
            <a:schemeClr val="tx1"/>
          </a:solidFill>
          <a:latin typeface="+mn-lt"/>
          <a:ea typeface="+mn-ea"/>
          <a:cs typeface="+mn-cs"/>
        </a:defRPr>
      </a:lvl1pPr>
      <a:lvl2pPr marL="456678" algn="l" defTabSz="913355" rtl="0" eaLnBrk="1" latinLnBrk="0" hangingPunct="1">
        <a:defRPr sz="1763" kern="1200">
          <a:solidFill>
            <a:schemeClr val="tx1"/>
          </a:solidFill>
          <a:latin typeface="+mn-lt"/>
          <a:ea typeface="+mn-ea"/>
          <a:cs typeface="+mn-cs"/>
        </a:defRPr>
      </a:lvl2pPr>
      <a:lvl3pPr marL="913355" algn="l" defTabSz="913355" rtl="0" eaLnBrk="1" latinLnBrk="0" hangingPunct="1">
        <a:defRPr sz="1763" kern="1200">
          <a:solidFill>
            <a:schemeClr val="tx1"/>
          </a:solidFill>
          <a:latin typeface="+mn-lt"/>
          <a:ea typeface="+mn-ea"/>
          <a:cs typeface="+mn-cs"/>
        </a:defRPr>
      </a:lvl3pPr>
      <a:lvl4pPr marL="1370034" algn="l" defTabSz="913355" rtl="0" eaLnBrk="1" latinLnBrk="0" hangingPunct="1">
        <a:defRPr sz="1763" kern="1200">
          <a:solidFill>
            <a:schemeClr val="tx1"/>
          </a:solidFill>
          <a:latin typeface="+mn-lt"/>
          <a:ea typeface="+mn-ea"/>
          <a:cs typeface="+mn-cs"/>
        </a:defRPr>
      </a:lvl4pPr>
      <a:lvl5pPr marL="1826712" algn="l" defTabSz="913355" rtl="0" eaLnBrk="1" latinLnBrk="0" hangingPunct="1">
        <a:defRPr sz="1763" kern="1200">
          <a:solidFill>
            <a:schemeClr val="tx1"/>
          </a:solidFill>
          <a:latin typeface="+mn-lt"/>
          <a:ea typeface="+mn-ea"/>
          <a:cs typeface="+mn-cs"/>
        </a:defRPr>
      </a:lvl5pPr>
      <a:lvl6pPr marL="2283390" algn="l" defTabSz="913355" rtl="0" eaLnBrk="1" latinLnBrk="0" hangingPunct="1">
        <a:defRPr sz="1763" kern="1200">
          <a:solidFill>
            <a:schemeClr val="tx1"/>
          </a:solidFill>
          <a:latin typeface="+mn-lt"/>
          <a:ea typeface="+mn-ea"/>
          <a:cs typeface="+mn-cs"/>
        </a:defRPr>
      </a:lvl6pPr>
      <a:lvl7pPr marL="2740066" algn="l" defTabSz="913355" rtl="0" eaLnBrk="1" latinLnBrk="0" hangingPunct="1">
        <a:defRPr sz="1763" kern="1200">
          <a:solidFill>
            <a:schemeClr val="tx1"/>
          </a:solidFill>
          <a:latin typeface="+mn-lt"/>
          <a:ea typeface="+mn-ea"/>
          <a:cs typeface="+mn-cs"/>
        </a:defRPr>
      </a:lvl7pPr>
      <a:lvl8pPr marL="3196745" algn="l" defTabSz="913355" rtl="0" eaLnBrk="1" latinLnBrk="0" hangingPunct="1">
        <a:defRPr sz="1763" kern="1200">
          <a:solidFill>
            <a:schemeClr val="tx1"/>
          </a:solidFill>
          <a:latin typeface="+mn-lt"/>
          <a:ea typeface="+mn-ea"/>
          <a:cs typeface="+mn-cs"/>
        </a:defRPr>
      </a:lvl8pPr>
      <a:lvl9pPr marL="3653423" algn="l" defTabSz="91335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3237816812"/>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76843151"/>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7" r:id="rId5"/>
    <p:sldLayoutId id="2147484068" r:id="rId6"/>
    <p:sldLayoutId id="2147484069" r:id="rId7"/>
    <p:sldLayoutId id="2147484070" r:id="rId8"/>
    <p:sldLayoutId id="2147484072" r:id="rId9"/>
    <p:sldLayoutId id="2147484073" r:id="rId10"/>
    <p:sldLayoutId id="2147484074" r:id="rId11"/>
    <p:sldLayoutId id="2147484076" r:id="rId12"/>
    <p:sldLayoutId id="2147484078" r:id="rId13"/>
    <p:sldLayoutId id="2147484080" r:id="rId14"/>
    <p:sldLayoutId id="2147484081"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9.emf"/></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2.xml"/><Relationship Id="rId1" Type="http://schemas.openxmlformats.org/officeDocument/2006/relationships/slideLayout" Target="../slideLayouts/slideLayout121.xml"/><Relationship Id="rId4" Type="http://schemas.openxmlformats.org/officeDocument/2006/relationships/image" Target="../media/image51.emf"/></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donovanbrown.com/post/what-is-devops" TargetMode="External"/><Relationship Id="rId2" Type="http://schemas.openxmlformats.org/officeDocument/2006/relationships/notesSlide" Target="../notesSlides/notesSlide2.xml"/><Relationship Id="rId1" Type="http://schemas.openxmlformats.org/officeDocument/2006/relationships/slideLayout" Target="../slideLayouts/slideLayout88.xml"/><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14.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br>
              <a:rPr lang="en-US" dirty="0"/>
            </a:br>
            <a:r>
              <a:rPr lang="en-US" sz="2400" dirty="0"/>
              <a:t>a tools perspective</a:t>
            </a:r>
          </a:p>
        </p:txBody>
      </p:sp>
      <p:sp>
        <p:nvSpPr>
          <p:cNvPr id="3" name="Text Placeholder 2"/>
          <p:cNvSpPr>
            <a:spLocks noGrp="1"/>
          </p:cNvSpPr>
          <p:nvPr>
            <p:ph type="body" sz="quarter" idx="14"/>
          </p:nvPr>
        </p:nvSpPr>
        <p:spPr/>
        <p:txBody>
          <a:bodyPr/>
          <a:lstStyle/>
          <a:p>
            <a:r>
              <a:rPr lang="en-US" dirty="0"/>
              <a:t>R. Michael Querimit</a:t>
            </a:r>
          </a:p>
          <a:p>
            <a:r>
              <a:rPr lang="en-US" sz="1400" dirty="0"/>
              <a:t>Developer Tools Technical Specialist</a:t>
            </a:r>
          </a:p>
        </p:txBody>
      </p:sp>
    </p:spTree>
    <p:extLst>
      <p:ext uri="{BB962C8B-B14F-4D97-AF65-F5344CB8AC3E}">
        <p14:creationId xmlns:p14="http://schemas.microsoft.com/office/powerpoint/2010/main" val="61427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endParaRPr>
          </a:p>
        </p:txBody>
      </p:sp>
      <p:sp>
        <p:nvSpPr>
          <p:cNvPr id="3" name="Rectangle 2"/>
          <p:cNvSpPr/>
          <p:nvPr/>
        </p:nvSpPr>
        <p:spPr bwMode="auto">
          <a:xfrm flipV="1">
            <a:off x="3172107" y="3547178"/>
            <a:ext cx="7072292" cy="7200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p:cNvSpPr/>
          <p:nvPr/>
        </p:nvSpPr>
        <p:spPr bwMode="auto">
          <a:xfrm rot="16200000">
            <a:off x="2768859" y="3359410"/>
            <a:ext cx="510159" cy="439792"/>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9508" y="1393164"/>
            <a:ext cx="4449971" cy="4449971"/>
          </a:xfrm>
          <a:prstGeom prst="rect">
            <a:avLst/>
          </a:prstGeom>
        </p:spPr>
      </p:pic>
      <p:sp>
        <p:nvSpPr>
          <p:cNvPr id="6" name="Freeform 7"/>
          <p:cNvSpPr>
            <a:spLocks/>
          </p:cNvSpPr>
          <p:nvPr/>
        </p:nvSpPr>
        <p:spPr bwMode="auto">
          <a:xfrm>
            <a:off x="10126689" y="13127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endParaRPr>
          </a:p>
        </p:txBody>
      </p:sp>
      <p:sp>
        <p:nvSpPr>
          <p:cNvPr id="7" name="Rectangle 6"/>
          <p:cNvSpPr/>
          <p:nvPr/>
        </p:nvSpPr>
        <p:spPr bwMode="auto">
          <a:xfrm flipV="1">
            <a:off x="6280149" y="3547177"/>
            <a:ext cx="1168395" cy="65973"/>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endParaRPr>
          </a:p>
        </p:txBody>
      </p:sp>
      <p:sp>
        <p:nvSpPr>
          <p:cNvPr id="9" name="TextBox 8"/>
          <p:cNvSpPr txBox="1"/>
          <p:nvPr/>
        </p:nvSpPr>
        <p:spPr>
          <a:xfrm>
            <a:off x="1309922" y="922988"/>
            <a:ext cx="5412893" cy="954107"/>
          </a:xfrm>
          <a:prstGeom prst="rect">
            <a:avLst/>
          </a:prstGeom>
          <a:noFill/>
        </p:spPr>
        <p:txBody>
          <a:bodyPr wrap="square" rtlCol="0">
            <a:spAutoFit/>
          </a:bodyPr>
          <a:lstStyle/>
          <a:p>
            <a:pPr defTabSz="932688">
              <a:defRPr/>
            </a:pPr>
            <a:r>
              <a:rPr lang="en-US" sz="2800" kern="0" spc="20" dirty="0">
                <a:gradFill>
                  <a:gsLst>
                    <a:gs pos="31858">
                      <a:srgbClr val="FFFFFF"/>
                    </a:gs>
                    <a:gs pos="83000">
                      <a:srgbClr val="FFFFFF"/>
                    </a:gs>
                  </a:gsLst>
                  <a:lin ang="5400000" scaled="1"/>
                </a:gradFill>
                <a:latin typeface="+mj-lt"/>
                <a:cs typeface="Arial" pitchFamily="34" charset="0"/>
              </a:rPr>
              <a:t>It starts with an idea - and a plan how to turn this idea </a:t>
            </a:r>
            <a:r>
              <a:rPr lang="en-US" sz="2800" kern="0" spc="10" dirty="0">
                <a:gradFill>
                  <a:gsLst>
                    <a:gs pos="31858">
                      <a:srgbClr val="FFFFFF"/>
                    </a:gs>
                    <a:gs pos="83000">
                      <a:srgbClr val="FFFFFF"/>
                    </a:gs>
                  </a:gsLst>
                  <a:lin ang="5400000" scaled="1"/>
                </a:gradFill>
                <a:latin typeface="+mj-lt"/>
                <a:cs typeface="Arial" pitchFamily="34" charset="0"/>
              </a:rPr>
              <a:t>into reality…</a:t>
            </a:r>
            <a:endParaRPr lang="en-US" sz="2800" kern="0" dirty="0">
              <a:gradFill>
                <a:gsLst>
                  <a:gs pos="31858">
                    <a:srgbClr val="FFFFFF"/>
                  </a:gs>
                  <a:gs pos="83000">
                    <a:srgbClr val="FFFFFF"/>
                  </a:gs>
                </a:gsLst>
                <a:lin ang="5400000" scaled="1"/>
              </a:gradFill>
              <a:latin typeface="+mj-lt"/>
              <a:cs typeface="Arial" pitchFamily="34" charset="0"/>
            </a:endParaRPr>
          </a:p>
        </p:txBody>
      </p:sp>
      <p:grpSp>
        <p:nvGrpSpPr>
          <p:cNvPr id="10" name="Group 9"/>
          <p:cNvGrpSpPr/>
          <p:nvPr/>
        </p:nvGrpSpPr>
        <p:grpSpPr>
          <a:xfrm>
            <a:off x="5474048" y="2388505"/>
            <a:ext cx="1284019" cy="1361071"/>
            <a:chOff x="5474048" y="2388505"/>
            <a:chExt cx="1284019" cy="1361071"/>
          </a:xfrm>
        </p:grpSpPr>
        <p:sp>
          <p:nvSpPr>
            <p:cNvPr id="11" name="TextBox 10"/>
            <p:cNvSpPr txBox="1"/>
            <p:nvPr/>
          </p:nvSpPr>
          <p:spPr>
            <a:xfrm>
              <a:off x="5474048" y="2388505"/>
              <a:ext cx="1284019" cy="324000"/>
            </a:xfrm>
            <a:prstGeom prst="rect">
              <a:avLst/>
            </a:prstGeom>
            <a:noFill/>
          </p:spPr>
          <p:txBody>
            <a:bodyPr wrap="square" lIns="0" tIns="0" rIns="0" bIns="0" rtlCol="0" anchor="ctr">
              <a:noAutofit/>
            </a:bodyPr>
            <a:lstStyle/>
            <a:p>
              <a:pPr algn="ctr">
                <a:defRPr/>
              </a:pPr>
              <a:r>
                <a:rPr lang="en-US" sz="1600" kern="0" dirty="0">
                  <a:gradFill>
                    <a:gsLst>
                      <a:gs pos="31858">
                        <a:srgbClr val="FFFFFF"/>
                      </a:gs>
                      <a:gs pos="83000">
                        <a:srgbClr val="FFFFFF"/>
                      </a:gs>
                    </a:gsLst>
                    <a:lin ang="5400000" scaled="1"/>
                  </a:gradFill>
                  <a:cs typeface="Arial" pitchFamily="34" charset="0"/>
                </a:rPr>
                <a:t>Manage work</a:t>
              </a:r>
            </a:p>
          </p:txBody>
        </p:sp>
        <p:grpSp>
          <p:nvGrpSpPr>
            <p:cNvPr id="12" name="Group 11"/>
            <p:cNvGrpSpPr/>
            <p:nvPr/>
          </p:nvGrpSpPr>
          <p:grpSpPr>
            <a:xfrm>
              <a:off x="5904603" y="2842133"/>
              <a:ext cx="365757" cy="907443"/>
              <a:chOff x="6204826" y="2842133"/>
              <a:chExt cx="365757" cy="907443"/>
            </a:xfrm>
          </p:grpSpPr>
          <p:cxnSp>
            <p:nvCxnSpPr>
              <p:cNvPr id="13" name="Straight Connector 12"/>
              <p:cNvCxnSpPr/>
              <p:nvPr/>
            </p:nvCxnSpPr>
            <p:spPr>
              <a:xfrm flipV="1">
                <a:off x="6387704" y="2842133"/>
                <a:ext cx="0" cy="695750"/>
              </a:xfrm>
              <a:prstGeom prst="line">
                <a:avLst/>
              </a:prstGeom>
              <a:noFill/>
              <a:ln w="38100" cap="rnd" cmpd="sng" algn="ctr">
                <a:solidFill>
                  <a:srgbClr val="BAD80A"/>
                </a:solidFill>
                <a:prstDash val="sysDot"/>
                <a:headEnd type="none"/>
                <a:tailEnd type="oval"/>
              </a:ln>
              <a:effectLst/>
            </p:spPr>
          </p:cxnSp>
          <p:sp>
            <p:nvSpPr>
              <p:cNvPr id="14" name="Oval 13"/>
              <p:cNvSpPr/>
              <p:nvPr/>
            </p:nvSpPr>
            <p:spPr bwMode="auto">
              <a:xfrm>
                <a:off x="6204826" y="3383819"/>
                <a:ext cx="365757" cy="365757"/>
              </a:xfrm>
              <a:prstGeom prst="ellipse">
                <a:avLst/>
              </a:prstGeom>
              <a:solidFill>
                <a:srgbClr val="FFFFFF"/>
              </a:solidFill>
              <a:ln w="38100" cap="flat" cmpd="sng" algn="ctr">
                <a:solidFill>
                  <a:srgbClr val="BAD80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31858">
                        <a:srgbClr val="FFFFFF"/>
                      </a:gs>
                      <a:gs pos="83000">
                        <a:srgbClr val="FFFFFF"/>
                      </a:gs>
                    </a:gsLst>
                    <a:lin ang="5400000" scaled="1"/>
                  </a:gradFill>
                  <a:ea typeface="Segoe UI" pitchFamily="34" charset="0"/>
                  <a:cs typeface="Segoe UI" pitchFamily="34" charset="0"/>
                </a:endParaRPr>
              </a:p>
            </p:txBody>
          </p:sp>
        </p:grpSp>
      </p:grpSp>
      <p:sp>
        <p:nvSpPr>
          <p:cNvPr id="15" name="TextBox 14"/>
          <p:cNvSpPr txBox="1"/>
          <p:nvPr/>
        </p:nvSpPr>
        <p:spPr>
          <a:xfrm>
            <a:off x="392720" y="3371291"/>
            <a:ext cx="2314360" cy="400110"/>
          </a:xfrm>
          <a:prstGeom prst="rect">
            <a:avLst/>
          </a:prstGeom>
          <a:noFill/>
        </p:spPr>
        <p:txBody>
          <a:bodyPr wrap="square" rtlCol="0">
            <a:spAutoFit/>
          </a:bodyPr>
          <a:lstStyle/>
          <a:p>
            <a:pPr algn="r" defTabSz="932688">
              <a:defRPr/>
            </a:pPr>
            <a:r>
              <a:rPr lang="en-US" sz="2000" kern="0" dirty="0">
                <a:gradFill>
                  <a:gsLst>
                    <a:gs pos="31858">
                      <a:srgbClr val="FFFFFF"/>
                    </a:gs>
                    <a:gs pos="83000">
                      <a:srgbClr val="FFFFFF"/>
                    </a:gs>
                  </a:gsLst>
                  <a:lin ang="5400000" scaled="1"/>
                </a:gradFill>
                <a:latin typeface="Segoe UI Semilight"/>
                <a:cs typeface="Arial" pitchFamily="34" charset="0"/>
              </a:rPr>
              <a:t>Develop + Test</a:t>
            </a:r>
          </a:p>
        </p:txBody>
      </p:sp>
      <p:sp>
        <p:nvSpPr>
          <p:cNvPr id="16" name="Oval 15"/>
          <p:cNvSpPr/>
          <p:nvPr/>
        </p:nvSpPr>
        <p:spPr bwMode="auto">
          <a:xfrm>
            <a:off x="9989882" y="3392681"/>
            <a:ext cx="366520" cy="366520"/>
          </a:xfrm>
          <a:prstGeom prst="ellipse">
            <a:avLst/>
          </a:prstGeom>
          <a:solidFill>
            <a:srgbClr val="BAD80A"/>
          </a:solidFill>
          <a:ln w="76200" cap="flat" cmpd="sng" algn="ctr">
            <a:solidFill>
              <a:srgbClr val="BAD80A"/>
            </a:solidFill>
            <a:prstDash val="solid"/>
            <a:headEnd type="none" w="med" len="med"/>
            <a:tailEnd type="none" w="med" len="med"/>
          </a:ln>
          <a:effectLst/>
        </p:spPr>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a:solidFill>
                  <a:srgbClr val="FFFFFF"/>
                </a:solidFill>
                <a:latin typeface="Segoe UI Light"/>
                <a:ea typeface="Segoe UI" pitchFamily="34" charset="0"/>
                <a:cs typeface="Segoe UI" pitchFamily="34" charset="0"/>
              </a:rPr>
              <a:t>1</a:t>
            </a:r>
          </a:p>
        </p:txBody>
      </p:sp>
      <p:sp>
        <p:nvSpPr>
          <p:cNvPr id="18" name="Rectangle 17"/>
          <p:cNvSpPr/>
          <p:nvPr/>
        </p:nvSpPr>
        <p:spPr bwMode="auto">
          <a:xfrm flipV="1">
            <a:off x="9296400" y="3547176"/>
            <a:ext cx="666478" cy="72323"/>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8404001" y="1746454"/>
            <a:ext cx="1374458" cy="2003122"/>
            <a:chOff x="8404001" y="1746454"/>
            <a:chExt cx="1374458" cy="2003122"/>
          </a:xfrm>
        </p:grpSpPr>
        <p:grpSp>
          <p:nvGrpSpPr>
            <p:cNvPr id="20" name="Group 19"/>
            <p:cNvGrpSpPr/>
            <p:nvPr/>
          </p:nvGrpSpPr>
          <p:grpSpPr>
            <a:xfrm>
              <a:off x="8787237" y="2153291"/>
              <a:ext cx="636563" cy="654393"/>
              <a:chOff x="-3389313" y="1476375"/>
              <a:chExt cx="1530350" cy="1573213"/>
            </a:xfrm>
          </p:grpSpPr>
          <p:sp>
            <p:nvSpPr>
              <p:cNvPr id="25"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26"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27"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28"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29"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0"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1"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2"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3"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4"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5"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6"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7"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8"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39"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0"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1"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2"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3"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4"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5"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6"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7"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8"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49"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50"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51"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52"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53"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54"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55"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sp>
            <p:nvSpPr>
              <p:cNvPr id="56"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31858">
                        <a:srgbClr val="FFFFFF"/>
                      </a:gs>
                      <a:gs pos="83000">
                        <a:srgbClr val="FFFFFF"/>
                      </a:gs>
                    </a:gsLst>
                    <a:lin ang="5400000" scaled="1"/>
                  </a:gradFill>
                  <a:effectLst/>
                  <a:uLnTx/>
                  <a:uFillTx/>
                </a:endParaRPr>
              </a:p>
            </p:txBody>
          </p:sp>
        </p:grpSp>
        <p:grpSp>
          <p:nvGrpSpPr>
            <p:cNvPr id="21" name="Group 20"/>
            <p:cNvGrpSpPr/>
            <p:nvPr/>
          </p:nvGrpSpPr>
          <p:grpSpPr>
            <a:xfrm>
              <a:off x="8922640" y="2966466"/>
              <a:ext cx="365757" cy="783110"/>
              <a:chOff x="9195251" y="2966466"/>
              <a:chExt cx="365757" cy="783110"/>
            </a:xfrm>
          </p:grpSpPr>
          <p:cxnSp>
            <p:nvCxnSpPr>
              <p:cNvPr id="23" name="Straight Connector 22"/>
              <p:cNvCxnSpPr/>
              <p:nvPr/>
            </p:nvCxnSpPr>
            <p:spPr>
              <a:xfrm flipV="1">
                <a:off x="9378129" y="2966466"/>
                <a:ext cx="0" cy="438945"/>
              </a:xfrm>
              <a:prstGeom prst="line">
                <a:avLst/>
              </a:prstGeom>
              <a:noFill/>
              <a:ln w="38100" cap="rnd" cmpd="sng" algn="ctr">
                <a:solidFill>
                  <a:srgbClr val="BAD80A"/>
                </a:solidFill>
                <a:prstDash val="sysDot"/>
                <a:headEnd type="none"/>
                <a:tailEnd type="oval"/>
              </a:ln>
              <a:effectLst/>
            </p:spPr>
          </p:cxnSp>
          <p:sp>
            <p:nvSpPr>
              <p:cNvPr id="24" name="Oval 23"/>
              <p:cNvSpPr/>
              <p:nvPr/>
            </p:nvSpPr>
            <p:spPr bwMode="auto">
              <a:xfrm>
                <a:off x="9195251" y="3383819"/>
                <a:ext cx="365757" cy="365757"/>
              </a:xfrm>
              <a:prstGeom prst="ellipse">
                <a:avLst/>
              </a:prstGeom>
              <a:solidFill>
                <a:srgbClr val="FFFFFF"/>
              </a:solidFill>
              <a:ln w="38100" cap="flat" cmpd="sng" algn="ctr">
                <a:solidFill>
                  <a:srgbClr val="BAD80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31858">
                        <a:srgbClr val="FFFFFF"/>
                      </a:gs>
                      <a:gs pos="83000">
                        <a:srgbClr val="FFFFFF"/>
                      </a:gs>
                    </a:gsLst>
                    <a:lin ang="5400000" scaled="1"/>
                  </a:gradFill>
                  <a:effectLst/>
                  <a:uLnTx/>
                  <a:uFillTx/>
                  <a:ea typeface="Segoe UI" pitchFamily="34" charset="0"/>
                  <a:cs typeface="Segoe UI" pitchFamily="34" charset="0"/>
                </a:endParaRPr>
              </a:p>
            </p:txBody>
          </p:sp>
        </p:grpSp>
        <p:sp>
          <p:nvSpPr>
            <p:cNvPr id="22" name="TextBox 21"/>
            <p:cNvSpPr txBox="1"/>
            <p:nvPr/>
          </p:nvSpPr>
          <p:spPr>
            <a:xfrm>
              <a:off x="8404001" y="1746454"/>
              <a:ext cx="1374458" cy="324000"/>
            </a:xfrm>
            <a:prstGeom prst="rect">
              <a:avLst/>
            </a:prstGeom>
            <a:no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31858">
                        <a:srgbClr val="FFFFFF"/>
                      </a:gs>
                      <a:gs pos="83000">
                        <a:srgbClr val="FFFFFF"/>
                      </a:gs>
                    </a:gsLst>
                    <a:lin ang="5400000" scaled="1"/>
                  </a:gradFill>
                  <a:effectLst/>
                  <a:uLnTx/>
                  <a:uFillTx/>
                  <a:cs typeface="Arial" pitchFamily="34" charset="0"/>
                </a:rPr>
                <a:t>Project starts</a:t>
              </a:r>
            </a:p>
          </p:txBody>
        </p:sp>
      </p:grpSp>
      <p:sp>
        <p:nvSpPr>
          <p:cNvPr id="57" name="Rectangle 56"/>
          <p:cNvSpPr/>
          <p:nvPr/>
        </p:nvSpPr>
        <p:spPr bwMode="auto">
          <a:xfrm flipV="1">
            <a:off x="7802034" y="3547177"/>
            <a:ext cx="1117328" cy="76555"/>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flipV="1">
            <a:off x="4648197" y="3547177"/>
            <a:ext cx="1269998" cy="6809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7425730" y="3400300"/>
            <a:ext cx="399157" cy="1456288"/>
            <a:chOff x="7425730" y="3400300"/>
            <a:chExt cx="399157" cy="1456288"/>
          </a:xfrm>
        </p:grpSpPr>
        <p:sp>
          <p:nvSpPr>
            <p:cNvPr id="60" name="TextBox 59"/>
            <p:cNvSpPr txBox="1"/>
            <p:nvPr/>
          </p:nvSpPr>
          <p:spPr>
            <a:xfrm>
              <a:off x="7425730" y="4532588"/>
              <a:ext cx="399157" cy="324000"/>
            </a:xfrm>
            <a:prstGeom prst="rect">
              <a:avLst/>
            </a:prstGeom>
            <a:noFill/>
          </p:spPr>
          <p:txBody>
            <a:bodyPr wrap="square" lIns="0" tIns="0" rIns="0" bIns="0" rtlCol="0" anchor="ctr">
              <a:noAutofit/>
            </a:bodyPr>
            <a:lstStyle/>
            <a:p>
              <a:pPr algn="ctr">
                <a:defRPr/>
              </a:pPr>
              <a:r>
                <a:rPr lang="en-US" sz="1600" kern="0" dirty="0">
                  <a:gradFill>
                    <a:gsLst>
                      <a:gs pos="31858">
                        <a:srgbClr val="FFFFFF"/>
                      </a:gs>
                      <a:gs pos="83000">
                        <a:srgbClr val="FFFFFF"/>
                      </a:gs>
                    </a:gsLst>
                    <a:lin ang="5400000" scaled="1"/>
                  </a:gradFill>
                  <a:cs typeface="Arial" pitchFamily="34" charset="0"/>
                </a:rPr>
                <a:t>Plan</a:t>
              </a:r>
            </a:p>
          </p:txBody>
        </p:sp>
        <p:grpSp>
          <p:nvGrpSpPr>
            <p:cNvPr id="61" name="Group 60"/>
            <p:cNvGrpSpPr/>
            <p:nvPr/>
          </p:nvGrpSpPr>
          <p:grpSpPr>
            <a:xfrm>
              <a:off x="7442430" y="3400300"/>
              <a:ext cx="365757" cy="1034281"/>
              <a:chOff x="7700039" y="3400300"/>
              <a:chExt cx="365757" cy="1034281"/>
            </a:xfrm>
          </p:grpSpPr>
          <p:cxnSp>
            <p:nvCxnSpPr>
              <p:cNvPr id="62" name="Straight Connector 61"/>
              <p:cNvCxnSpPr/>
              <p:nvPr/>
            </p:nvCxnSpPr>
            <p:spPr>
              <a:xfrm>
                <a:off x="7882917" y="3738831"/>
                <a:ext cx="0" cy="695750"/>
              </a:xfrm>
              <a:prstGeom prst="line">
                <a:avLst/>
              </a:prstGeom>
              <a:noFill/>
              <a:ln w="38100" cap="rnd" cmpd="sng" algn="ctr">
                <a:solidFill>
                  <a:srgbClr val="BAD80A"/>
                </a:solidFill>
                <a:prstDash val="sysDot"/>
                <a:headEnd type="none"/>
                <a:tailEnd type="oval"/>
              </a:ln>
              <a:effectLst/>
            </p:spPr>
          </p:cxnSp>
          <p:sp>
            <p:nvSpPr>
              <p:cNvPr id="63" name="Oval 62"/>
              <p:cNvSpPr/>
              <p:nvPr/>
            </p:nvSpPr>
            <p:spPr bwMode="auto">
              <a:xfrm>
                <a:off x="7700039" y="3400300"/>
                <a:ext cx="365757" cy="365757"/>
              </a:xfrm>
              <a:prstGeom prst="ellipse">
                <a:avLst/>
              </a:prstGeom>
              <a:solidFill>
                <a:srgbClr val="FFFFFF"/>
              </a:solidFill>
              <a:ln w="38100" cap="flat" cmpd="sng" algn="ctr">
                <a:solidFill>
                  <a:srgbClr val="BAD80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31858">
                        <a:srgbClr val="FFFFFF"/>
                      </a:gs>
                      <a:gs pos="83000">
                        <a:srgbClr val="FFFFFF"/>
                      </a:gs>
                    </a:gsLst>
                    <a:lin ang="5400000" scaled="1"/>
                  </a:gradFill>
                  <a:ea typeface="Segoe UI" pitchFamily="34" charset="0"/>
                  <a:cs typeface="Segoe UI" pitchFamily="34" charset="0"/>
                </a:endParaRPr>
              </a:p>
            </p:txBody>
          </p:sp>
        </p:grpSp>
      </p:grpSp>
      <p:sp>
        <p:nvSpPr>
          <p:cNvPr id="64" name="Rectangle 63"/>
          <p:cNvSpPr/>
          <p:nvPr/>
        </p:nvSpPr>
        <p:spPr bwMode="auto">
          <a:xfrm flipV="1">
            <a:off x="3232150" y="3547176"/>
            <a:ext cx="1073150" cy="65973"/>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3719825" y="3383819"/>
            <a:ext cx="1490857" cy="1506173"/>
            <a:chOff x="3601287" y="3383819"/>
            <a:chExt cx="1490857" cy="1506173"/>
          </a:xfrm>
        </p:grpSpPr>
        <p:sp>
          <p:nvSpPr>
            <p:cNvPr id="66" name="TextBox 65"/>
            <p:cNvSpPr txBox="1"/>
            <p:nvPr/>
          </p:nvSpPr>
          <p:spPr>
            <a:xfrm>
              <a:off x="3601287" y="4565992"/>
              <a:ext cx="1490857" cy="324000"/>
            </a:xfrm>
            <a:prstGeom prst="rect">
              <a:avLst/>
            </a:prstGeom>
            <a:noFill/>
          </p:spPr>
          <p:txBody>
            <a:bodyPr wrap="square" lIns="0" tIns="0" rIns="0" bIns="0" rtlCol="0" anchor="ctr">
              <a:noAutofit/>
            </a:bodyPr>
            <a:lstStyle/>
            <a:p>
              <a:pPr algn="ctr">
                <a:defRPr/>
              </a:pPr>
              <a:r>
                <a:rPr lang="en-US" sz="1600" kern="0" dirty="0">
                  <a:gradFill>
                    <a:gsLst>
                      <a:gs pos="31858">
                        <a:srgbClr val="FFFFFF"/>
                      </a:gs>
                      <a:gs pos="83000">
                        <a:srgbClr val="FFFFFF"/>
                      </a:gs>
                    </a:gsLst>
                    <a:lin ang="5400000" scaled="1"/>
                  </a:gradFill>
                  <a:cs typeface="Arial" pitchFamily="34" charset="0"/>
                </a:rPr>
                <a:t>Track progress</a:t>
              </a:r>
            </a:p>
          </p:txBody>
        </p:sp>
        <p:grpSp>
          <p:nvGrpSpPr>
            <p:cNvPr id="67" name="Group 66"/>
            <p:cNvGrpSpPr/>
            <p:nvPr/>
          </p:nvGrpSpPr>
          <p:grpSpPr>
            <a:xfrm>
              <a:off x="4163837" y="3383819"/>
              <a:ext cx="365757" cy="1050762"/>
              <a:chOff x="4709613" y="3383819"/>
              <a:chExt cx="365757" cy="1050762"/>
            </a:xfrm>
          </p:grpSpPr>
          <p:cxnSp>
            <p:nvCxnSpPr>
              <p:cNvPr id="68" name="Straight Connector 67"/>
              <p:cNvCxnSpPr/>
              <p:nvPr/>
            </p:nvCxnSpPr>
            <p:spPr>
              <a:xfrm>
                <a:off x="4892491" y="3738831"/>
                <a:ext cx="0" cy="695750"/>
              </a:xfrm>
              <a:prstGeom prst="line">
                <a:avLst/>
              </a:prstGeom>
              <a:noFill/>
              <a:ln w="38100" cap="rnd" cmpd="sng" algn="ctr">
                <a:solidFill>
                  <a:srgbClr val="BAD80A"/>
                </a:solidFill>
                <a:prstDash val="sysDot"/>
                <a:headEnd type="none"/>
                <a:tailEnd type="oval"/>
              </a:ln>
              <a:effectLst/>
            </p:spPr>
          </p:cxnSp>
          <p:sp>
            <p:nvSpPr>
              <p:cNvPr id="69" name="Oval 68"/>
              <p:cNvSpPr/>
              <p:nvPr/>
            </p:nvSpPr>
            <p:spPr bwMode="auto">
              <a:xfrm>
                <a:off x="4709613" y="3383819"/>
                <a:ext cx="365757" cy="365757"/>
              </a:xfrm>
              <a:prstGeom prst="ellipse">
                <a:avLst/>
              </a:prstGeom>
              <a:solidFill>
                <a:srgbClr val="FFFFFF"/>
              </a:solidFill>
              <a:ln w="38100" cap="flat" cmpd="sng" algn="ctr">
                <a:solidFill>
                  <a:srgbClr val="BAD80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31858">
                        <a:srgbClr val="FFFFFF"/>
                      </a:gs>
                      <a:gs pos="83000">
                        <a:srgbClr val="FFFFFF"/>
                      </a:gs>
                    </a:gsLst>
                    <a:lin ang="5400000" scaled="1"/>
                  </a:gradFill>
                  <a:ea typeface="Segoe UI" pitchFamily="34" charset="0"/>
                  <a:cs typeface="Segoe UI" pitchFamily="34" charset="0"/>
                </a:endParaRPr>
              </a:p>
            </p:txBody>
          </p:sp>
        </p:grpSp>
      </p:grpSp>
      <p:sp>
        <p:nvSpPr>
          <p:cNvPr id="70" name="Isosceles Triangle 69"/>
          <p:cNvSpPr/>
          <p:nvPr/>
        </p:nvSpPr>
        <p:spPr bwMode="auto">
          <a:xfrm rot="16200000">
            <a:off x="2768858" y="3359408"/>
            <a:ext cx="510159" cy="439792"/>
          </a:xfrm>
          <a:prstGeom prst="triangle">
            <a:avLst/>
          </a:prstGeom>
          <a:solidFill>
            <a:srgbClr val="BAD80A"/>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4"/>
          <p:cNvGrpSpPr>
            <a:grpSpLocks noChangeAspect="1"/>
          </p:cNvGrpSpPr>
          <p:nvPr/>
        </p:nvGrpSpPr>
        <p:grpSpPr bwMode="auto">
          <a:xfrm>
            <a:off x="471319" y="396400"/>
            <a:ext cx="621600" cy="718568"/>
            <a:chOff x="2306" y="343"/>
            <a:chExt cx="3218" cy="3720"/>
          </a:xfrm>
          <a:solidFill>
            <a:srgbClr val="BAD80A"/>
          </a:solidFill>
        </p:grpSpPr>
        <p:sp>
          <p:nvSpPr>
            <p:cNvPr id="72" name="Freeform 5"/>
            <p:cNvSpPr>
              <a:spLocks noEditPoints="1"/>
            </p:cNvSpPr>
            <p:nvPr/>
          </p:nvSpPr>
          <p:spPr bwMode="auto">
            <a:xfrm>
              <a:off x="2306" y="1588"/>
              <a:ext cx="3218" cy="2475"/>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a:solidFill>
                  <a:srgbClr val="FFFFFF"/>
                </a:solidFill>
                <a:latin typeface="Segoe UI Semilight"/>
              </a:endParaRPr>
            </a:p>
          </p:txBody>
        </p:sp>
        <p:sp>
          <p:nvSpPr>
            <p:cNvPr id="73" name="Freeform 6"/>
            <p:cNvSpPr>
              <a:spLocks noEditPoints="1"/>
            </p:cNvSpPr>
            <p:nvPr/>
          </p:nvSpPr>
          <p:spPr bwMode="auto">
            <a:xfrm>
              <a:off x="2306" y="343"/>
              <a:ext cx="3218" cy="1136"/>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a:solidFill>
                  <a:srgbClr val="FFFFFF"/>
                </a:solidFill>
                <a:latin typeface="Segoe UI Semilight"/>
              </a:endParaRPr>
            </a:p>
          </p:txBody>
        </p:sp>
      </p:grpSp>
      <p:sp>
        <p:nvSpPr>
          <p:cNvPr id="74" name="Title 3"/>
          <p:cNvSpPr txBox="1">
            <a:spLocks/>
          </p:cNvSpPr>
          <p:nvPr/>
        </p:nvSpPr>
        <p:spPr>
          <a:xfrm>
            <a:off x="1289142" y="286381"/>
            <a:ext cx="9074059" cy="774046"/>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chemeClr val="bg1"/>
                </a:solidFill>
                <a:effectLst/>
                <a:uLnTx/>
                <a:uFillTx/>
                <a:latin typeface="Segoe UI Light"/>
                <a:ea typeface="ＭＳ Ｐゴシック" charset="0"/>
                <a:cs typeface="Segoe UI" pitchFamily="34" charset="0"/>
              </a:rPr>
              <a:t>Plan</a:t>
            </a:r>
          </a:p>
        </p:txBody>
      </p:sp>
    </p:spTree>
    <p:extLst>
      <p:ext uri="{BB962C8B-B14F-4D97-AF65-F5344CB8AC3E}">
        <p14:creationId xmlns:p14="http://schemas.microsoft.com/office/powerpoint/2010/main" val="43578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5"/>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up)">
                                      <p:cBhvr>
                                        <p:cTn id="9" dur="1000"/>
                                        <p:tgtEl>
                                          <p:spTgt spid="6"/>
                                        </p:tgtEl>
                                      </p:cBhvr>
                                    </p:animEffect>
                                  </p:childTnLst>
                                </p:cTn>
                              </p:par>
                              <p:par>
                                <p:cTn id="10" presetID="22" presetClass="entr" presetSubtype="1" fill="hold" grpId="0" nodeType="withEffect">
                                  <p:stCondLst>
                                    <p:cond delay="65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150"/>
                            </p:stCondLst>
                            <p:childTnLst>
                              <p:par>
                                <p:cTn id="14" presetID="10" presetClass="entr" presetSubtype="0" fill="hold" nodeType="after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150"/>
                            </p:stCondLst>
                            <p:childTnLst>
                              <p:par>
                                <p:cTn id="21" presetID="10" presetClass="entr" presetSubtype="0" fill="hold" grpId="0" nodeType="afterEffect">
                                  <p:stCondLst>
                                    <p:cond delay="5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nodeType="withEffect">
                                  <p:stCondLst>
                                    <p:cond delay="50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par>
                          <p:cTn id="27" fill="hold">
                            <p:stCondLst>
                              <p:cond delay="3150"/>
                            </p:stCondLst>
                            <p:childTnLst>
                              <p:par>
                                <p:cTn id="28" presetID="10" presetClass="entr" presetSubtype="0" fill="hold" grpId="0" nodeType="afterEffect">
                                  <p:stCondLst>
                                    <p:cond delay="5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5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4150"/>
                            </p:stCondLst>
                            <p:childTnLst>
                              <p:par>
                                <p:cTn id="35" presetID="10" presetClass="entr" presetSubtype="0" fill="hold" grpId="0" nodeType="afterEffect">
                                  <p:stCondLst>
                                    <p:cond delay="50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nodeType="withEffect">
                                  <p:stCondLst>
                                    <p:cond delay="50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par>
                          <p:cTn id="41" fill="hold">
                            <p:stCondLst>
                              <p:cond delay="5150"/>
                            </p:stCondLst>
                            <p:childTnLst>
                              <p:par>
                                <p:cTn id="42" presetID="10" presetClass="entr" presetSubtype="0" fill="hold" grpId="0" nodeType="afterEffect">
                                  <p:stCondLst>
                                    <p:cond delay="50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500"/>
                                        <p:tgtEl>
                                          <p:spTgt spid="64"/>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16" grpId="0" animBg="1"/>
      <p:bldP spid="18" grpId="0" animBg="1"/>
      <p:bldP spid="57" grpId="0" animBg="1"/>
      <p:bldP spid="58" grpId="0" animBg="1"/>
      <p:bldP spid="64" grpId="0" animBg="1"/>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16200000" flipV="1">
            <a:off x="5340757" y="4303982"/>
            <a:ext cx="4716000" cy="72000"/>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308" y="-2381044"/>
            <a:ext cx="4449971" cy="4449971"/>
          </a:xfrm>
          <a:prstGeom prst="rect">
            <a:avLst/>
          </a:prstGeom>
        </p:spPr>
      </p:pic>
      <p:sp>
        <p:nvSpPr>
          <p:cNvPr id="5" name="Freeform 9"/>
          <p:cNvSpPr>
            <a:spLocks/>
          </p:cNvSpPr>
          <p:nvPr/>
        </p:nvSpPr>
        <p:spPr bwMode="auto">
          <a:xfrm>
            <a:off x="5364189" y="-156431"/>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endParaRPr>
          </a:p>
        </p:txBody>
      </p:sp>
      <p:sp>
        <p:nvSpPr>
          <p:cNvPr id="6" name="Rectangle 5"/>
          <p:cNvSpPr/>
          <p:nvPr/>
        </p:nvSpPr>
        <p:spPr bwMode="auto">
          <a:xfrm rot="5400000" flipV="1">
            <a:off x="7533043" y="6228985"/>
            <a:ext cx="330373" cy="72147"/>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rot="5400000" flipV="1">
            <a:off x="7494942" y="5511435"/>
            <a:ext cx="406574" cy="72148"/>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rot="5400000" flipV="1">
            <a:off x="7501291" y="4749433"/>
            <a:ext cx="393875" cy="72149"/>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rot="5400000" flipV="1">
            <a:off x="7491765" y="3990608"/>
            <a:ext cx="412926" cy="7215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rot="5400000" flipV="1">
            <a:off x="7494938" y="3238131"/>
            <a:ext cx="406577" cy="7215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rot="5400000" flipV="1">
            <a:off x="7482238" y="2476131"/>
            <a:ext cx="431978" cy="72152"/>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7517716" y="2706503"/>
            <a:ext cx="2367248" cy="365757"/>
            <a:chOff x="7474852" y="2819939"/>
            <a:chExt cx="2367248" cy="365757"/>
          </a:xfrm>
        </p:grpSpPr>
        <p:cxnSp>
          <p:nvCxnSpPr>
            <p:cNvPr id="13" name="Straight Connector 12"/>
            <p:cNvCxnSpPr/>
            <p:nvPr/>
          </p:nvCxnSpPr>
          <p:spPr>
            <a:xfrm rot="16200000">
              <a:off x="8269160" y="2654943"/>
              <a:ext cx="0" cy="695750"/>
            </a:xfrm>
            <a:prstGeom prst="line">
              <a:avLst/>
            </a:prstGeom>
            <a:noFill/>
            <a:ln w="38100" cap="rnd" cmpd="sng" algn="ctr">
              <a:solidFill>
                <a:srgbClr val="CA2424"/>
              </a:solidFill>
              <a:prstDash val="sysDot"/>
              <a:headEnd type="none"/>
              <a:tailEnd type="oval"/>
            </a:ln>
            <a:effectLst/>
          </p:spPr>
        </p:cxnSp>
        <p:sp>
          <p:nvSpPr>
            <p:cNvPr id="14" name="TextBox 13"/>
            <p:cNvSpPr txBox="1"/>
            <p:nvPr/>
          </p:nvSpPr>
          <p:spPr>
            <a:xfrm>
              <a:off x="8792706" y="2840817"/>
              <a:ext cx="1049394" cy="324000"/>
            </a:xfrm>
            <a:prstGeom prst="rect">
              <a:avLst/>
            </a:prstGeom>
            <a:noFill/>
          </p:spPr>
          <p:txBody>
            <a:bodyPr wrap="square" lIns="0" tIns="0" rIns="0" bIns="0" rtlCol="0" anchor="ctr" anchorCtr="0">
              <a:noAutofit/>
            </a:bodyPr>
            <a:lstStyle/>
            <a:p>
              <a:pPr defTabSz="914400">
                <a:defRPr/>
              </a:pPr>
              <a:r>
                <a:rPr lang="en-US" sz="1600" kern="0" dirty="0">
                  <a:gradFill>
                    <a:gsLst>
                      <a:gs pos="31858">
                        <a:srgbClr val="FFFFFF"/>
                      </a:gs>
                      <a:gs pos="83000">
                        <a:srgbClr val="FFFFFF"/>
                      </a:gs>
                    </a:gsLst>
                    <a:lin ang="5400000" scaled="1"/>
                  </a:gradFill>
                  <a:cs typeface="Arial" pitchFamily="34" charset="0"/>
                </a:rPr>
                <a:t>Write code</a:t>
              </a:r>
            </a:p>
          </p:txBody>
        </p:sp>
        <p:sp>
          <p:nvSpPr>
            <p:cNvPr id="15" name="Oval 14"/>
            <p:cNvSpPr/>
            <p:nvPr/>
          </p:nvSpPr>
          <p:spPr bwMode="auto">
            <a:xfrm rot="16200000">
              <a:off x="7474852" y="2819939"/>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31858">
                      <a:srgbClr val="FFFFFF"/>
                    </a:gs>
                    <a:gs pos="83000">
                      <a:srgbClr val="FFFFFF"/>
                    </a:gs>
                  </a:gsLst>
                  <a:lin ang="5400000" scaled="1"/>
                </a:gradFill>
                <a:ea typeface="Segoe UI" pitchFamily="34" charset="0"/>
                <a:cs typeface="Segoe UI" pitchFamily="34" charset="0"/>
              </a:endParaRPr>
            </a:p>
          </p:txBody>
        </p:sp>
      </p:grpSp>
      <p:grpSp>
        <p:nvGrpSpPr>
          <p:cNvPr id="16" name="Group 15"/>
          <p:cNvGrpSpPr/>
          <p:nvPr/>
        </p:nvGrpSpPr>
        <p:grpSpPr>
          <a:xfrm>
            <a:off x="5645010" y="3465729"/>
            <a:ext cx="2238463" cy="365757"/>
            <a:chOff x="5602146" y="3575467"/>
            <a:chExt cx="2238463" cy="365757"/>
          </a:xfrm>
        </p:grpSpPr>
        <p:cxnSp>
          <p:nvCxnSpPr>
            <p:cNvPr id="17" name="Straight Connector 16"/>
            <p:cNvCxnSpPr/>
            <p:nvPr/>
          </p:nvCxnSpPr>
          <p:spPr>
            <a:xfrm rot="5400000" flipH="1">
              <a:off x="7211738" y="3410470"/>
              <a:ext cx="0" cy="695750"/>
            </a:xfrm>
            <a:prstGeom prst="line">
              <a:avLst/>
            </a:prstGeom>
            <a:noFill/>
            <a:ln w="38100" cap="rnd" cmpd="sng" algn="ctr">
              <a:solidFill>
                <a:srgbClr val="CA2424"/>
              </a:solidFill>
              <a:prstDash val="sysDot"/>
              <a:headEnd type="none"/>
              <a:tailEnd type="oval"/>
            </a:ln>
            <a:effectLst/>
          </p:spPr>
        </p:cxnSp>
        <p:sp>
          <p:nvSpPr>
            <p:cNvPr id="18" name="Oval 17"/>
            <p:cNvSpPr/>
            <p:nvPr/>
          </p:nvSpPr>
          <p:spPr bwMode="auto">
            <a:xfrm rot="16200000">
              <a:off x="7474852" y="357546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31858">
                      <a:srgbClr val="FFFFFF"/>
                    </a:gs>
                    <a:gs pos="83000">
                      <a:srgbClr val="FFFFFF"/>
                    </a:gs>
                  </a:gsLst>
                  <a:lin ang="5400000" scaled="1"/>
                </a:gradFill>
                <a:ea typeface="Segoe UI" pitchFamily="34" charset="0"/>
                <a:cs typeface="Segoe UI" pitchFamily="34" charset="0"/>
              </a:endParaRPr>
            </a:p>
          </p:txBody>
        </p:sp>
        <p:sp>
          <p:nvSpPr>
            <p:cNvPr id="19" name="TextBox 18"/>
            <p:cNvSpPr txBox="1"/>
            <p:nvPr/>
          </p:nvSpPr>
          <p:spPr>
            <a:xfrm>
              <a:off x="5602146" y="3584770"/>
              <a:ext cx="1103391" cy="324000"/>
            </a:xfrm>
            <a:prstGeom prst="rect">
              <a:avLst/>
            </a:prstGeom>
            <a:noFill/>
          </p:spPr>
          <p:txBody>
            <a:bodyPr wrap="square" lIns="0" tIns="0" rIns="0" bIns="0" rtlCol="0" anchor="ctr" anchorCtr="0">
              <a:noAutofit/>
            </a:bodyPr>
            <a:lstStyle/>
            <a:p>
              <a:pPr algn="r" defTabSz="914400">
                <a:defRPr/>
              </a:pPr>
              <a:r>
                <a:rPr lang="en-US" sz="1600" kern="0" dirty="0">
                  <a:gradFill>
                    <a:gsLst>
                      <a:gs pos="31858">
                        <a:srgbClr val="FFFFFF"/>
                      </a:gs>
                      <a:gs pos="83000">
                        <a:srgbClr val="FFFFFF"/>
                      </a:gs>
                    </a:gsLst>
                    <a:lin ang="5400000" scaled="1"/>
                  </a:gradFill>
                  <a:cs typeface="Arial" pitchFamily="34" charset="0"/>
                </a:rPr>
                <a:t>Unit testing</a:t>
              </a:r>
            </a:p>
          </p:txBody>
        </p:sp>
      </p:grpSp>
      <p:sp>
        <p:nvSpPr>
          <p:cNvPr id="20" name="Oval 19"/>
          <p:cNvSpPr/>
          <p:nvPr/>
        </p:nvSpPr>
        <p:spPr bwMode="auto">
          <a:xfrm>
            <a:off x="7526152" y="1928092"/>
            <a:ext cx="355600" cy="355600"/>
          </a:xfrm>
          <a:prstGeom prst="ellipse">
            <a:avLst/>
          </a:prstGeom>
          <a:solidFill>
            <a:srgbClr val="BA141A"/>
          </a:solidFill>
          <a:ln w="76200" cap="flat" cmpd="sng" algn="ctr">
            <a:solidFill>
              <a:srgbClr val="BA141A"/>
            </a:solidFill>
            <a:prstDash val="solid"/>
            <a:headEnd type="none" w="med" len="med"/>
            <a:tailEnd type="none" w="med" len="med"/>
          </a:ln>
          <a:effectLst/>
        </p:spPr>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a:solidFill>
                  <a:srgbClr val="FFFFFF"/>
                </a:solidFill>
                <a:latin typeface="Segoe UI Light"/>
                <a:ea typeface="Segoe UI" pitchFamily="34" charset="0"/>
                <a:cs typeface="Segoe UI" pitchFamily="34" charset="0"/>
              </a:rPr>
              <a:t>2</a:t>
            </a:r>
          </a:p>
        </p:txBody>
      </p:sp>
      <p:grpSp>
        <p:nvGrpSpPr>
          <p:cNvPr id="21" name="Group 20"/>
          <p:cNvGrpSpPr/>
          <p:nvPr/>
        </p:nvGrpSpPr>
        <p:grpSpPr>
          <a:xfrm>
            <a:off x="6246894" y="4984181"/>
            <a:ext cx="1636579" cy="365757"/>
            <a:chOff x="6204030" y="5095127"/>
            <a:chExt cx="1636579" cy="365757"/>
          </a:xfrm>
        </p:grpSpPr>
        <p:cxnSp>
          <p:nvCxnSpPr>
            <p:cNvPr id="22" name="Straight Connector 21"/>
            <p:cNvCxnSpPr/>
            <p:nvPr/>
          </p:nvCxnSpPr>
          <p:spPr>
            <a:xfrm rot="5400000" flipH="1">
              <a:off x="7211738" y="4930130"/>
              <a:ext cx="0" cy="695750"/>
            </a:xfrm>
            <a:prstGeom prst="line">
              <a:avLst/>
            </a:prstGeom>
            <a:noFill/>
            <a:ln w="38100" cap="rnd" cmpd="sng" algn="ctr">
              <a:solidFill>
                <a:srgbClr val="CA2424"/>
              </a:solidFill>
              <a:prstDash val="sysDot"/>
              <a:headEnd type="none"/>
              <a:tailEnd type="oval"/>
            </a:ln>
            <a:effectLst/>
          </p:spPr>
        </p:cxnSp>
        <p:sp>
          <p:nvSpPr>
            <p:cNvPr id="23" name="Oval 22"/>
            <p:cNvSpPr/>
            <p:nvPr/>
          </p:nvSpPr>
          <p:spPr bwMode="auto">
            <a:xfrm rot="16200000">
              <a:off x="7474852" y="509512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31858">
                      <a:srgbClr val="FFFFFF"/>
                    </a:gs>
                    <a:gs pos="83000">
                      <a:srgbClr val="FFFFFF"/>
                    </a:gs>
                  </a:gsLst>
                  <a:lin ang="5400000" scaled="1"/>
                </a:gradFill>
                <a:ea typeface="Segoe UI" pitchFamily="34" charset="0"/>
                <a:cs typeface="Segoe UI" pitchFamily="34" charset="0"/>
              </a:endParaRPr>
            </a:p>
          </p:txBody>
        </p:sp>
        <p:sp>
          <p:nvSpPr>
            <p:cNvPr id="24" name="TextBox 23"/>
            <p:cNvSpPr txBox="1"/>
            <p:nvPr/>
          </p:nvSpPr>
          <p:spPr>
            <a:xfrm>
              <a:off x="6204030" y="5154894"/>
              <a:ext cx="501507" cy="246221"/>
            </a:xfrm>
            <a:prstGeom prst="rect">
              <a:avLst/>
            </a:prstGeom>
            <a:noFill/>
          </p:spPr>
          <p:txBody>
            <a:bodyPr wrap="square" lIns="0" tIns="0" rIns="0" bIns="0" rtlCol="0" anchor="ctr" anchorCtr="0">
              <a:spAutoFit/>
            </a:bodyPr>
            <a:lstStyle/>
            <a:p>
              <a:pPr algn="r" defTabSz="914400">
                <a:defRPr/>
              </a:pPr>
              <a:r>
                <a:rPr lang="en-US" sz="1600" kern="0" dirty="0">
                  <a:gradFill>
                    <a:gsLst>
                      <a:gs pos="31858">
                        <a:srgbClr val="FFFFFF"/>
                      </a:gs>
                      <a:gs pos="83000">
                        <a:srgbClr val="FFFFFF"/>
                      </a:gs>
                    </a:gsLst>
                    <a:lin ang="5400000" scaled="1"/>
                  </a:gradFill>
                  <a:cs typeface="Arial" pitchFamily="34" charset="0"/>
                </a:rPr>
                <a:t>Build</a:t>
              </a:r>
            </a:p>
          </p:txBody>
        </p:sp>
      </p:grpSp>
      <p:grpSp>
        <p:nvGrpSpPr>
          <p:cNvPr id="25" name="Group 24"/>
          <p:cNvGrpSpPr/>
          <p:nvPr/>
        </p:nvGrpSpPr>
        <p:grpSpPr>
          <a:xfrm>
            <a:off x="7517716" y="4224955"/>
            <a:ext cx="2803468" cy="365757"/>
            <a:chOff x="7474852" y="4332280"/>
            <a:chExt cx="2803468" cy="365757"/>
          </a:xfrm>
        </p:grpSpPr>
        <p:cxnSp>
          <p:nvCxnSpPr>
            <p:cNvPr id="26" name="Straight Connector 25"/>
            <p:cNvCxnSpPr/>
            <p:nvPr/>
          </p:nvCxnSpPr>
          <p:spPr>
            <a:xfrm rot="16200000">
              <a:off x="8269160" y="4167284"/>
              <a:ext cx="0" cy="695750"/>
            </a:xfrm>
            <a:prstGeom prst="line">
              <a:avLst/>
            </a:prstGeom>
            <a:noFill/>
            <a:ln w="38100" cap="rnd" cmpd="sng" algn="ctr">
              <a:solidFill>
                <a:srgbClr val="CA2424"/>
              </a:solidFill>
              <a:prstDash val="sysDot"/>
              <a:headEnd type="none"/>
              <a:tailEnd type="oval"/>
            </a:ln>
            <a:effectLst/>
          </p:spPr>
        </p:cxnSp>
        <p:sp>
          <p:nvSpPr>
            <p:cNvPr id="27" name="TextBox 26"/>
            <p:cNvSpPr txBox="1"/>
            <p:nvPr/>
          </p:nvSpPr>
          <p:spPr>
            <a:xfrm>
              <a:off x="8792706" y="4333150"/>
              <a:ext cx="1485614" cy="364016"/>
            </a:xfrm>
            <a:prstGeom prst="rect">
              <a:avLst/>
            </a:prstGeom>
            <a:noFill/>
          </p:spPr>
          <p:txBody>
            <a:bodyPr wrap="square" lIns="0" tIns="0" rIns="0" bIns="0" rtlCol="0" anchor="ctr" anchorCtr="0">
              <a:noAutofit/>
            </a:bodyPr>
            <a:lstStyle/>
            <a:p>
              <a:pPr defTabSz="914400">
                <a:defRPr/>
              </a:pPr>
              <a:r>
                <a:rPr lang="en-US" sz="1600" kern="0" dirty="0">
                  <a:gradFill>
                    <a:gsLst>
                      <a:gs pos="31858">
                        <a:srgbClr val="FFFFFF"/>
                      </a:gs>
                      <a:gs pos="83000">
                        <a:srgbClr val="FFFFFF"/>
                      </a:gs>
                    </a:gsLst>
                    <a:lin ang="5400000" scaled="1"/>
                  </a:gradFill>
                  <a:cs typeface="Arial" pitchFamily="34" charset="0"/>
                </a:rPr>
                <a:t>Version control</a:t>
              </a:r>
            </a:p>
          </p:txBody>
        </p:sp>
        <p:sp>
          <p:nvSpPr>
            <p:cNvPr id="28" name="Oval 27"/>
            <p:cNvSpPr/>
            <p:nvPr/>
          </p:nvSpPr>
          <p:spPr bwMode="auto">
            <a:xfrm rot="16200000">
              <a:off x="7474852" y="4332280"/>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31858">
                      <a:srgbClr val="FFFFFF"/>
                    </a:gs>
                    <a:gs pos="83000">
                      <a:srgbClr val="FFFFFF"/>
                    </a:gs>
                  </a:gsLst>
                  <a:lin ang="5400000" scaled="1"/>
                </a:gradFill>
                <a:ea typeface="Segoe UI" pitchFamily="34" charset="0"/>
                <a:cs typeface="Segoe UI" pitchFamily="34" charset="0"/>
              </a:endParaRPr>
            </a:p>
          </p:txBody>
        </p:sp>
      </p:grpSp>
      <p:grpSp>
        <p:nvGrpSpPr>
          <p:cNvPr id="29" name="Group 28"/>
          <p:cNvGrpSpPr/>
          <p:nvPr/>
        </p:nvGrpSpPr>
        <p:grpSpPr>
          <a:xfrm>
            <a:off x="7517716" y="5743405"/>
            <a:ext cx="3034961" cy="365757"/>
            <a:chOff x="7474852" y="5856841"/>
            <a:chExt cx="3034961" cy="365757"/>
          </a:xfrm>
        </p:grpSpPr>
        <p:cxnSp>
          <p:nvCxnSpPr>
            <p:cNvPr id="30" name="Straight Connector 29"/>
            <p:cNvCxnSpPr/>
            <p:nvPr/>
          </p:nvCxnSpPr>
          <p:spPr>
            <a:xfrm rot="16200000">
              <a:off x="8268286" y="5691845"/>
              <a:ext cx="0" cy="695750"/>
            </a:xfrm>
            <a:prstGeom prst="line">
              <a:avLst/>
            </a:prstGeom>
            <a:noFill/>
            <a:ln w="38100" cap="rnd" cmpd="sng" algn="ctr">
              <a:solidFill>
                <a:srgbClr val="CA2424"/>
              </a:solidFill>
              <a:prstDash val="sysDot"/>
              <a:headEnd type="none"/>
              <a:tailEnd type="oval"/>
            </a:ln>
            <a:effectLst/>
          </p:spPr>
        </p:cxnSp>
        <p:sp>
          <p:nvSpPr>
            <p:cNvPr id="31" name="TextBox 30"/>
            <p:cNvSpPr txBox="1"/>
            <p:nvPr/>
          </p:nvSpPr>
          <p:spPr>
            <a:xfrm>
              <a:off x="8804281" y="5877719"/>
              <a:ext cx="1705532" cy="324000"/>
            </a:xfrm>
            <a:prstGeom prst="rect">
              <a:avLst/>
            </a:prstGeom>
            <a:noFill/>
          </p:spPr>
          <p:txBody>
            <a:bodyPr wrap="square" lIns="0" tIns="0" rIns="0" bIns="0" rtlCol="0" anchor="ctr" anchorCtr="0">
              <a:noAutofit/>
            </a:bodyPr>
            <a:lstStyle/>
            <a:p>
              <a:pPr defTabSz="914400">
                <a:defRPr/>
              </a:pPr>
              <a:r>
                <a:rPr lang="en-US" sz="1600" kern="0" dirty="0">
                  <a:gradFill>
                    <a:gsLst>
                      <a:gs pos="31858">
                        <a:srgbClr val="FFFFFF"/>
                      </a:gs>
                      <a:gs pos="83000">
                        <a:srgbClr val="FFFFFF"/>
                      </a:gs>
                    </a:gsLst>
                    <a:lin ang="5400000" scaled="1"/>
                  </a:gradFill>
                  <a:cs typeface="Arial" pitchFamily="34" charset="0"/>
                </a:rPr>
                <a:t>Build verification</a:t>
              </a:r>
            </a:p>
          </p:txBody>
        </p:sp>
        <p:sp>
          <p:nvSpPr>
            <p:cNvPr id="32" name="Oval 31"/>
            <p:cNvSpPr/>
            <p:nvPr/>
          </p:nvSpPr>
          <p:spPr bwMode="auto">
            <a:xfrm rot="16200000">
              <a:off x="7474852" y="5856841"/>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31858">
                      <a:srgbClr val="FFFFFF"/>
                    </a:gs>
                    <a:gs pos="83000">
                      <a:srgbClr val="FFFFFF"/>
                    </a:gs>
                  </a:gsLst>
                  <a:lin ang="5400000" scaled="1"/>
                </a:gradFill>
                <a:ea typeface="Segoe UI" pitchFamily="34" charset="0"/>
                <a:cs typeface="Segoe UI" pitchFamily="34" charset="0"/>
              </a:endParaRPr>
            </a:p>
          </p:txBody>
        </p:sp>
      </p:grpSp>
      <p:sp>
        <p:nvSpPr>
          <p:cNvPr id="33" name="Rectangle 32"/>
          <p:cNvSpPr/>
          <p:nvPr/>
        </p:nvSpPr>
        <p:spPr>
          <a:xfrm>
            <a:off x="6432074" y="6366972"/>
            <a:ext cx="1016625" cy="400110"/>
          </a:xfrm>
          <a:prstGeom prst="rect">
            <a:avLst/>
          </a:prstGeom>
        </p:spPr>
        <p:txBody>
          <a:bodyPr wrap="none">
            <a:spAutoFit/>
          </a:bodyPr>
          <a:lstStyle/>
          <a:p>
            <a:pPr defTabSz="932688"/>
            <a:r>
              <a:rPr lang="en-US" sz="2000" kern="0" dirty="0">
                <a:gradFill>
                  <a:gsLst>
                    <a:gs pos="31858">
                      <a:srgbClr val="FFFFFF"/>
                    </a:gs>
                    <a:gs pos="83000">
                      <a:srgbClr val="FFFFFF"/>
                    </a:gs>
                  </a:gsLst>
                  <a:lin ang="5400000" scaled="1"/>
                </a:gradFill>
                <a:latin typeface="Segoe UI Semilight"/>
                <a:cs typeface="Arial" pitchFamily="34" charset="0"/>
              </a:rPr>
              <a:t>Release</a:t>
            </a:r>
            <a:endParaRPr lang="en-US" sz="2000" dirty="0">
              <a:gradFill>
                <a:gsLst>
                  <a:gs pos="31858">
                    <a:srgbClr val="FFFFFF"/>
                  </a:gs>
                  <a:gs pos="83000">
                    <a:srgbClr val="FFFFFF"/>
                  </a:gs>
                </a:gsLst>
                <a:lin ang="5400000" scaled="1"/>
              </a:gradFill>
              <a:latin typeface="Segoe UI Semilight"/>
            </a:endParaRPr>
          </a:p>
        </p:txBody>
      </p:sp>
      <p:sp>
        <p:nvSpPr>
          <p:cNvPr id="38" name="TextBox 37"/>
          <p:cNvSpPr txBox="1"/>
          <p:nvPr/>
        </p:nvSpPr>
        <p:spPr>
          <a:xfrm>
            <a:off x="1309923" y="922988"/>
            <a:ext cx="4335088" cy="1384995"/>
          </a:xfrm>
          <a:prstGeom prst="rect">
            <a:avLst/>
          </a:prstGeom>
          <a:noFill/>
        </p:spPr>
        <p:txBody>
          <a:bodyPr wrap="square" rtlCol="0">
            <a:spAutoFit/>
          </a:bodyPr>
          <a:lstStyle/>
          <a:p>
            <a:pPr defTabSz="932688">
              <a:defRPr/>
            </a:pPr>
            <a:r>
              <a:rPr lang="en-US" sz="2800" kern="0" spc="-60" dirty="0">
                <a:gradFill>
                  <a:gsLst>
                    <a:gs pos="31858">
                      <a:srgbClr val="FFFFFF"/>
                    </a:gs>
                    <a:gs pos="83000">
                      <a:srgbClr val="FFFFFF"/>
                    </a:gs>
                  </a:gsLst>
                  <a:lin ang="5400000" scaled="1"/>
                </a:gradFill>
                <a:latin typeface="+mj-lt"/>
                <a:cs typeface="Arial" pitchFamily="34" charset="0"/>
              </a:rPr>
              <a:t>When the iteration starts,</a:t>
            </a:r>
            <a:r>
              <a:rPr lang="en-US" sz="2800" kern="0" dirty="0">
                <a:gradFill>
                  <a:gsLst>
                    <a:gs pos="31858">
                      <a:srgbClr val="FFFFFF"/>
                    </a:gs>
                    <a:gs pos="83000">
                      <a:srgbClr val="FFFFFF"/>
                    </a:gs>
                  </a:gsLst>
                  <a:lin ang="5400000" scaled="1"/>
                </a:gradFill>
                <a:latin typeface="+mj-lt"/>
                <a:cs typeface="Arial" pitchFamily="34" charset="0"/>
              </a:rPr>
              <a:t> </a:t>
            </a:r>
            <a:r>
              <a:rPr lang="en-US" sz="2800" kern="0" spc="100" dirty="0">
                <a:gradFill>
                  <a:gsLst>
                    <a:gs pos="31858">
                      <a:srgbClr val="FFFFFF"/>
                    </a:gs>
                    <a:gs pos="83000">
                      <a:srgbClr val="FFFFFF"/>
                    </a:gs>
                  </a:gsLst>
                  <a:lin ang="5400000" scaled="1"/>
                </a:gradFill>
                <a:latin typeface="+mj-lt"/>
                <a:cs typeface="Arial" pitchFamily="34" charset="0"/>
              </a:rPr>
              <a:t>developers turn great</a:t>
            </a:r>
            <a:br>
              <a:rPr lang="en-US" sz="2800" kern="0" dirty="0">
                <a:gradFill>
                  <a:gsLst>
                    <a:gs pos="31858">
                      <a:srgbClr val="FFFFFF"/>
                    </a:gs>
                    <a:gs pos="83000">
                      <a:srgbClr val="FFFFFF"/>
                    </a:gs>
                  </a:gsLst>
                  <a:lin ang="5400000" scaled="1"/>
                </a:gradFill>
                <a:latin typeface="+mj-lt"/>
                <a:cs typeface="Arial" pitchFamily="34" charset="0"/>
              </a:rPr>
            </a:br>
            <a:r>
              <a:rPr lang="en-US" sz="2800" kern="0" dirty="0">
                <a:gradFill>
                  <a:gsLst>
                    <a:gs pos="31858">
                      <a:srgbClr val="FFFFFF"/>
                    </a:gs>
                    <a:gs pos="83000">
                      <a:srgbClr val="FFFFFF"/>
                    </a:gs>
                  </a:gsLst>
                  <a:lin ang="5400000" scaled="1"/>
                </a:gradFill>
                <a:latin typeface="+mj-lt"/>
                <a:cs typeface="Arial" pitchFamily="34" charset="0"/>
              </a:rPr>
              <a:t>ideas  into features …</a:t>
            </a:r>
          </a:p>
        </p:txBody>
      </p:sp>
      <p:sp>
        <p:nvSpPr>
          <p:cNvPr id="39" name="Title 3"/>
          <p:cNvSpPr txBox="1">
            <a:spLocks/>
          </p:cNvSpPr>
          <p:nvPr/>
        </p:nvSpPr>
        <p:spPr>
          <a:xfrm>
            <a:off x="1289142" y="286381"/>
            <a:ext cx="9074059" cy="774046"/>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chemeClr val="bg1"/>
                </a:solidFill>
                <a:effectLst/>
                <a:uLnTx/>
                <a:uFillTx/>
                <a:latin typeface="Segoe UI Light"/>
                <a:ea typeface="ＭＳ Ｐゴシック" charset="0"/>
                <a:cs typeface="Segoe UI" pitchFamily="34" charset="0"/>
              </a:rPr>
              <a:t>Develop + Test</a:t>
            </a:r>
          </a:p>
        </p:txBody>
      </p:sp>
      <p:sp>
        <p:nvSpPr>
          <p:cNvPr id="40" name="Isosceles Triangle 39"/>
          <p:cNvSpPr/>
          <p:nvPr/>
        </p:nvSpPr>
        <p:spPr bwMode="auto">
          <a:xfrm rot="10800000">
            <a:off x="7436955" y="6355240"/>
            <a:ext cx="521211" cy="449320"/>
          </a:xfrm>
          <a:prstGeom prst="triangle">
            <a:avLst/>
          </a:prstGeom>
          <a:solidFill>
            <a:srgbClr val="BA141A"/>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descr="DevOpsGraphic_v6-08.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6" y="180610"/>
            <a:ext cx="1458250" cy="1295400"/>
          </a:xfrm>
          <a:prstGeom prst="rect">
            <a:avLst/>
          </a:prstGeom>
        </p:spPr>
      </p:pic>
    </p:spTree>
    <p:extLst>
      <p:ext uri="{BB962C8B-B14F-4D97-AF65-F5344CB8AC3E}">
        <p14:creationId xmlns:p14="http://schemas.microsoft.com/office/powerpoint/2010/main" val="192053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4"/>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up)">
                                      <p:cBhvr>
                                        <p:cTn id="9" dur="500"/>
                                        <p:tgtEl>
                                          <p:spTgt spid="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5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6000"/>
                            </p:stCondLst>
                            <p:childTnLst>
                              <p:par>
                                <p:cTn id="49" presetID="10" presetClass="entr" presetSubtype="0" fill="hold" grpId="0" nodeType="afterEffect">
                                  <p:stCondLst>
                                    <p:cond delay="5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animBg="1"/>
      <p:bldP spid="33" grpId="0"/>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4" name="Rectangle 373"/>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219" rtl="0" eaLnBrk="1" fontAlgn="auto" latinLnBrk="0" hangingPunct="1">
              <a:lnSpc>
                <a:spcPct val="100000"/>
              </a:lnSpc>
              <a:spcBef>
                <a:spcPct val="0"/>
              </a:spcBef>
              <a:spcAft>
                <a:spcPts val="0"/>
              </a:spcAft>
              <a:buClrTx/>
              <a:buSzTx/>
              <a:buFontTx/>
              <a:buNone/>
              <a:tabLst/>
              <a:defRPr/>
            </a:pPr>
            <a:endParaRPr kumimoji="0" lang="en-US" sz="3200" b="0" i="0" u="none" strike="noStrike" kern="0" cap="none" spc="-101" normalizeH="0" baseline="0" noProof="0" dirty="0">
              <a:ln w="3175">
                <a:noFill/>
              </a:ln>
              <a:solidFill>
                <a:srgbClr val="FFFFFF"/>
              </a:solidFill>
              <a:effectLst/>
              <a:uLnTx/>
              <a:uFillTx/>
              <a:latin typeface="Segoe UI Light" charset="0"/>
              <a:ea typeface="Segoe UI Light" charset="0"/>
              <a:cs typeface="Segoe UI Light" charset="0"/>
              <a:sym typeface="Wingdings" panose="05000000000000000000" pitchFamily="2" charset="2"/>
            </a:endParaRPr>
          </a:p>
        </p:txBody>
      </p:sp>
      <p:sp>
        <p:nvSpPr>
          <p:cNvPr id="2" name="Title 1"/>
          <p:cNvSpPr>
            <a:spLocks noGrp="1"/>
          </p:cNvSpPr>
          <p:nvPr>
            <p:ph type="title"/>
          </p:nvPr>
        </p:nvSpPr>
        <p:spPr/>
        <p:txBody>
          <a:bodyPr/>
          <a:lstStyle/>
          <a:p>
            <a:pPr lvl="0"/>
            <a:r>
              <a:rPr lang="en-US" dirty="0"/>
              <a:t>“Shift left”</a:t>
            </a:r>
          </a:p>
        </p:txBody>
      </p:sp>
      <p:sp>
        <p:nvSpPr>
          <p:cNvPr id="300" name="TextBox 299"/>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a:t>
            </a: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control</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01" name="TextBox 300"/>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deployment</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02" name="TextBox 301"/>
          <p:cNvSpPr txBox="1"/>
          <p:nvPr/>
        </p:nvSpPr>
        <p:spPr>
          <a:xfrm>
            <a:off x="677333" y="2247288"/>
            <a:ext cx="1247322"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Code </a:t>
            </a: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editing</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03" name="TextBox 302"/>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a:t>
            </a: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testing</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04" name="TextBox 303"/>
          <p:cNvSpPr txBox="1"/>
          <p:nvPr/>
        </p:nvSpPr>
        <p:spPr>
          <a:xfrm>
            <a:off x="4964809" y="2247288"/>
            <a:ext cx="1398764"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Code analysis</a:t>
            </a:r>
          </a:p>
        </p:txBody>
      </p:sp>
      <p:sp>
        <p:nvSpPr>
          <p:cNvPr id="305" name="TextBox 304"/>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306" name="TextBox 305"/>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integration</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07" name="Rectangle: Rounded Corners 139"/>
          <p:cNvSpPr/>
          <p:nvPr/>
        </p:nvSpPr>
        <p:spPr bwMode="auto">
          <a:xfrm>
            <a:off x="1182711" y="3222108"/>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08" name="Group 307"/>
          <p:cNvGrpSpPr/>
          <p:nvPr/>
        </p:nvGrpSpPr>
        <p:grpSpPr>
          <a:xfrm>
            <a:off x="1070610" y="2900877"/>
            <a:ext cx="464635" cy="608662"/>
            <a:chOff x="658700" y="2072551"/>
            <a:chExt cx="348476" cy="456497"/>
          </a:xfrm>
        </p:grpSpPr>
        <p:grpSp>
          <p:nvGrpSpPr>
            <p:cNvPr id="309" name="Group 126"/>
            <p:cNvGrpSpPr>
              <a:grpSpLocks noChangeAspect="1"/>
            </p:cNvGrpSpPr>
            <p:nvPr/>
          </p:nvGrpSpPr>
          <p:grpSpPr bwMode="auto">
            <a:xfrm>
              <a:off x="678448" y="2072551"/>
              <a:ext cx="316534" cy="456497"/>
              <a:chOff x="3859" y="2080"/>
              <a:chExt cx="147" cy="212"/>
            </a:xfrm>
          </p:grpSpPr>
          <p:sp>
            <p:nvSpPr>
              <p:cNvPr id="311"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12"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310" name="TextBox 309"/>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rgbClr val="5C2D91"/>
                  </a:solidFill>
                  <a:effectLst/>
                  <a:uLnTx/>
                  <a:uFillTx/>
                  <a:latin typeface="Segoe UI Semibold" panose="020B0702040204020203" pitchFamily="34" charset="0"/>
                  <a:ea typeface="+mn-ea"/>
                  <a:cs typeface="Segoe UI Semibold" panose="020B0702040204020203" pitchFamily="34" charset="0"/>
                </a:rPr>
                <a:t>&lt;//&gt;</a:t>
              </a:r>
            </a:p>
          </p:txBody>
        </p:sp>
      </p:grpSp>
      <p:sp>
        <p:nvSpPr>
          <p:cNvPr id="313" name="Rectangle 312"/>
          <p:cNvSpPr/>
          <p:nvPr/>
        </p:nvSpPr>
        <p:spPr bwMode="auto">
          <a:xfrm>
            <a:off x="9490120" y="3298648"/>
            <a:ext cx="14867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14" name="Group 40"/>
          <p:cNvGrpSpPr/>
          <p:nvPr/>
        </p:nvGrpSpPr>
        <p:grpSpPr>
          <a:xfrm>
            <a:off x="7060783" y="2918584"/>
            <a:ext cx="627497" cy="627495"/>
            <a:chOff x="2258967" y="3252870"/>
            <a:chExt cx="640080" cy="640080"/>
          </a:xfrm>
        </p:grpSpPr>
        <p:sp>
          <p:nvSpPr>
            <p:cNvPr id="315"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6"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7"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8"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9"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0"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322" name="Rectangle 321"/>
          <p:cNvSpPr/>
          <p:nvPr/>
        </p:nvSpPr>
        <p:spPr bwMode="auto">
          <a:xfrm>
            <a:off x="7341740" y="3298649"/>
            <a:ext cx="197753"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3" name="Group 322"/>
          <p:cNvGrpSpPr/>
          <p:nvPr/>
        </p:nvGrpSpPr>
        <p:grpSpPr>
          <a:xfrm flipH="1">
            <a:off x="1913330" y="3161159"/>
            <a:ext cx="156520" cy="188391"/>
            <a:chOff x="5265245" y="1996829"/>
            <a:chExt cx="172626" cy="207776"/>
          </a:xfrm>
        </p:grpSpPr>
        <p:cxnSp>
          <p:nvCxnSpPr>
            <p:cNvPr id="324" name="Straight Connector 32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6" name="Group 325"/>
          <p:cNvGrpSpPr/>
          <p:nvPr/>
        </p:nvGrpSpPr>
        <p:grpSpPr>
          <a:xfrm>
            <a:off x="2316778" y="2890258"/>
            <a:ext cx="604447" cy="599518"/>
            <a:chOff x="4357147" y="2110013"/>
            <a:chExt cx="384810" cy="381672"/>
          </a:xfrm>
        </p:grpSpPr>
        <p:sp>
          <p:nvSpPr>
            <p:cNvPr id="327"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8"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9"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31" name="Group 330"/>
          <p:cNvGrpSpPr/>
          <p:nvPr/>
        </p:nvGrpSpPr>
        <p:grpSpPr>
          <a:xfrm flipH="1">
            <a:off x="3224933" y="3161159"/>
            <a:ext cx="156520" cy="188391"/>
            <a:chOff x="5265245" y="1996829"/>
            <a:chExt cx="172626" cy="207776"/>
          </a:xfrm>
        </p:grpSpPr>
        <p:cxnSp>
          <p:nvCxnSpPr>
            <p:cNvPr id="332" name="Straight Connector 33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4" name="Group 333"/>
          <p:cNvGrpSpPr/>
          <p:nvPr/>
        </p:nvGrpSpPr>
        <p:grpSpPr>
          <a:xfrm flipH="1">
            <a:off x="4745734" y="3161159"/>
            <a:ext cx="156520" cy="188391"/>
            <a:chOff x="5265245" y="1996829"/>
            <a:chExt cx="172626" cy="207776"/>
          </a:xfrm>
        </p:grpSpPr>
        <p:cxnSp>
          <p:nvCxnSpPr>
            <p:cNvPr id="335" name="Straight Connector 33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7" name="Group 336"/>
          <p:cNvGrpSpPr/>
          <p:nvPr/>
        </p:nvGrpSpPr>
        <p:grpSpPr>
          <a:xfrm flipH="1">
            <a:off x="6439126" y="3161159"/>
            <a:ext cx="156520" cy="188391"/>
            <a:chOff x="5265245" y="1996829"/>
            <a:chExt cx="172626" cy="207776"/>
          </a:xfrm>
        </p:grpSpPr>
        <p:cxnSp>
          <p:nvCxnSpPr>
            <p:cNvPr id="338" name="Straight Connector 33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0" name="Group 339"/>
          <p:cNvGrpSpPr/>
          <p:nvPr/>
        </p:nvGrpSpPr>
        <p:grpSpPr>
          <a:xfrm flipH="1">
            <a:off x="8239906" y="3161159"/>
            <a:ext cx="156520" cy="188391"/>
            <a:chOff x="5265245" y="1996829"/>
            <a:chExt cx="172626" cy="207776"/>
          </a:xfrm>
        </p:grpSpPr>
        <p:cxnSp>
          <p:nvCxnSpPr>
            <p:cNvPr id="341" name="Straight Connector 340"/>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3" name="Group 342"/>
          <p:cNvGrpSpPr/>
          <p:nvPr/>
        </p:nvGrpSpPr>
        <p:grpSpPr>
          <a:xfrm flipH="1">
            <a:off x="9895675" y="3161159"/>
            <a:ext cx="156520" cy="188391"/>
            <a:chOff x="5265245" y="1996829"/>
            <a:chExt cx="172626" cy="207776"/>
          </a:xfrm>
        </p:grpSpPr>
        <p:cxnSp>
          <p:nvCxnSpPr>
            <p:cNvPr id="344" name="Straight Connector 34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p:nvGrpSpPr>
        <p:grpSpPr>
          <a:xfrm rot="10800000" flipH="1">
            <a:off x="9909909" y="3949371"/>
            <a:ext cx="156520" cy="188391"/>
            <a:chOff x="5265245" y="1996829"/>
            <a:chExt cx="172626" cy="207776"/>
          </a:xfrm>
        </p:grpSpPr>
        <p:cxnSp>
          <p:nvCxnSpPr>
            <p:cNvPr id="347" name="Straight Connector 34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p:nvGrpSpPr>
        <p:grpSpPr>
          <a:xfrm rot="10800000" flipH="1">
            <a:off x="1835070" y="3949371"/>
            <a:ext cx="156520" cy="188391"/>
            <a:chOff x="5265245" y="1996829"/>
            <a:chExt cx="172626" cy="207776"/>
          </a:xfrm>
        </p:grpSpPr>
        <p:cxnSp>
          <p:nvCxnSpPr>
            <p:cNvPr id="350" name="Straight Connector 34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p:nvGrpSpPr>
        <p:grpSpPr>
          <a:xfrm rot="10800000" flipH="1">
            <a:off x="5825186" y="3949371"/>
            <a:ext cx="156520" cy="188391"/>
            <a:chOff x="5265245" y="1996829"/>
            <a:chExt cx="172626" cy="207776"/>
          </a:xfrm>
        </p:grpSpPr>
        <p:cxnSp>
          <p:nvCxnSpPr>
            <p:cNvPr id="353" name="Straight Connector 35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pic>
        <p:nvPicPr>
          <p:cNvPr id="355" name="Picture 354"/>
          <p:cNvPicPr>
            <a:picLocks noChangeAspect="1"/>
          </p:cNvPicPr>
          <p:nvPr/>
        </p:nvPicPr>
        <p:blipFill>
          <a:blip r:embed="rId3"/>
          <a:stretch>
            <a:fillRect/>
          </a:stretch>
        </p:blipFill>
        <p:spPr>
          <a:xfrm>
            <a:off x="10350690" y="2975183"/>
            <a:ext cx="972527" cy="532582"/>
          </a:xfrm>
          <a:prstGeom prst="rect">
            <a:avLst/>
          </a:prstGeom>
        </p:spPr>
      </p:pic>
      <p:pic>
        <p:nvPicPr>
          <p:cNvPr id="356" name="Picture 355"/>
          <p:cNvPicPr>
            <a:picLocks noChangeAspect="1"/>
          </p:cNvPicPr>
          <p:nvPr/>
        </p:nvPicPr>
        <p:blipFill>
          <a:blip r:embed="rId4"/>
          <a:stretch>
            <a:fillRect/>
          </a:stretch>
        </p:blipFill>
        <p:spPr>
          <a:xfrm>
            <a:off x="3745175" y="2881850"/>
            <a:ext cx="670267" cy="670267"/>
          </a:xfrm>
          <a:prstGeom prst="rect">
            <a:avLst/>
          </a:prstGeom>
        </p:spPr>
      </p:pic>
      <p:grpSp>
        <p:nvGrpSpPr>
          <p:cNvPr id="361" name="Group 360"/>
          <p:cNvGrpSpPr>
            <a:grpSpLocks noChangeAspect="1"/>
          </p:cNvGrpSpPr>
          <p:nvPr/>
        </p:nvGrpSpPr>
        <p:grpSpPr>
          <a:xfrm>
            <a:off x="8834429" y="2891900"/>
            <a:ext cx="627497" cy="585611"/>
            <a:chOff x="9963150" y="3142059"/>
            <a:chExt cx="450054" cy="420013"/>
          </a:xfrm>
        </p:grpSpPr>
        <p:cxnSp>
          <p:nvCxnSpPr>
            <p:cNvPr id="362" name="Straight Connector 361"/>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985503" y="5741535"/>
            <a:ext cx="10687723" cy="632018"/>
            <a:chOff x="554183" y="5741535"/>
            <a:chExt cx="10687723" cy="632018"/>
          </a:xfrm>
        </p:grpSpPr>
        <p:sp>
          <p:nvSpPr>
            <p:cNvPr id="204" name="Right Arrow 30"/>
            <p:cNvSpPr/>
            <p:nvPr/>
          </p:nvSpPr>
          <p:spPr bwMode="auto">
            <a:xfrm flipH="1">
              <a:off x="554183" y="5741535"/>
              <a:ext cx="923367" cy="632018"/>
            </a:xfrm>
            <a:prstGeom prst="rightArrow">
              <a:avLst>
                <a:gd name="adj1" fmla="val 50000"/>
                <a:gd name="adj2" fmla="val 79844"/>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558" rIns="0" bIns="35558" numCol="1" rtlCol="0" anchor="ctr" anchorCtr="0" compatLnSpc="1">
              <a:prstTxWarp prst="textNoShape">
                <a:avLst/>
              </a:prstTxWarp>
            </a:bodyPr>
            <a:lstStyle/>
            <a:p>
              <a:pPr marL="0" marR="0" lvl="0" indent="0" algn="ctr" defTabSz="71089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 Placeholder 5"/>
            <p:cNvSpPr txBox="1">
              <a:spLocks/>
            </p:cNvSpPr>
            <p:nvPr/>
          </p:nvSpPr>
          <p:spPr>
            <a:xfrm>
              <a:off x="1553081" y="5792263"/>
              <a:ext cx="9688825" cy="53056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750" b="0" i="0" u="none" strike="noStrike" kern="1200" cap="none" spc="78" normalizeH="0" baseline="0" noProof="0" dirty="0">
                  <a:ln>
                    <a:noFill/>
                  </a:ln>
                  <a:solidFill>
                    <a:srgbClr val="FFFFFF"/>
                  </a:solidFill>
                  <a:effectLst/>
                  <a:uLnTx/>
                  <a:uFillTx/>
                  <a:latin typeface="Segoe UI Light"/>
                  <a:ea typeface="+mn-ea"/>
                  <a:cs typeface="+mn-cs"/>
                </a:rPr>
                <a:t>Continuous integration</a:t>
              </a:r>
              <a:r>
                <a:rPr kumimoji="0" lang="en-US" sz="2750" b="0" i="0" u="none" strike="noStrike" kern="1200" cap="none" spc="39" normalizeH="0" baseline="0" noProof="0" dirty="0">
                  <a:ln>
                    <a:noFill/>
                  </a:ln>
                  <a:solidFill>
                    <a:srgbClr val="FFFFFF"/>
                  </a:solidFill>
                  <a:effectLst/>
                  <a:uLnTx/>
                  <a:uFillTx/>
                  <a:latin typeface="Segoe UI Light"/>
                  <a:ea typeface="+mn-ea"/>
                  <a:cs typeface="+mn-cs"/>
                </a:rPr>
                <a:t> </a:t>
              </a:r>
              <a:r>
                <a:rPr kumimoji="0" lang="en-US" sz="2750" b="0" i="0" u="none" strike="noStrike" kern="1200" cap="none" spc="39" normalizeH="0" baseline="0" noProof="0" dirty="0">
                  <a:ln>
                    <a:noFill/>
                  </a:ln>
                  <a:solidFill>
                    <a:srgbClr val="FFFFFF"/>
                  </a:solidFill>
                  <a:effectLst/>
                  <a:uLnTx/>
                  <a:uFillTx/>
                  <a:latin typeface="Segoe UI Light" charset="0"/>
                  <a:ea typeface="Segoe UI Light" charset="0"/>
                  <a:cs typeface="Segoe UI Light" charset="0"/>
                </a:rPr>
                <a:t>+</a:t>
              </a:r>
              <a:r>
                <a:rPr kumimoji="0" lang="en-US" sz="2750" b="1" i="0" u="none" strike="noStrike" kern="1200" cap="none" spc="39" normalizeH="0" baseline="0" noProof="0" dirty="0">
                  <a:ln>
                    <a:noFill/>
                  </a:ln>
                  <a:solidFill>
                    <a:srgbClr val="FFFFFF"/>
                  </a:solidFill>
                  <a:effectLst/>
                  <a:uLnTx/>
                  <a:uFillTx/>
                  <a:latin typeface="Segoe UI"/>
                  <a:ea typeface="+mn-ea"/>
                  <a:cs typeface="+mn-cs"/>
                </a:rPr>
                <a:t> </a:t>
              </a:r>
              <a:r>
                <a:rPr kumimoji="0" lang="en-US" sz="2750" b="0" i="0" u="none" strike="noStrike" kern="1200" cap="none" spc="0" normalizeH="0" baseline="0" noProof="0" dirty="0">
                  <a:ln>
                    <a:noFill/>
                  </a:ln>
                  <a:solidFill>
                    <a:srgbClr val="FFFFFF"/>
                  </a:solidFill>
                  <a:effectLst/>
                  <a:uLnTx/>
                  <a:uFillTx/>
                  <a:latin typeface="Segoe UI Light"/>
                  <a:ea typeface="+mn-ea"/>
                  <a:cs typeface="+mn-cs"/>
                </a:rPr>
                <a:t>real-time experiences </a:t>
              </a:r>
              <a:r>
                <a:rPr kumimoji="0" lang="en-US" sz="275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t>
              </a:r>
              <a:r>
                <a:rPr kumimoji="0" lang="en-US" sz="2750" b="1" i="0" u="none" strike="noStrike" kern="1200" cap="none" spc="0" normalizeH="0" baseline="0" noProof="0" dirty="0">
                  <a:ln>
                    <a:noFill/>
                  </a:ln>
                  <a:solidFill>
                    <a:srgbClr val="FFFFFF"/>
                  </a:solidFill>
                  <a:effectLst/>
                  <a:uLnTx/>
                  <a:uFillTx/>
                  <a:latin typeface="Segoe UI"/>
                  <a:ea typeface="+mn-ea"/>
                  <a:cs typeface="+mn-cs"/>
                </a:rPr>
                <a:t> shift left</a:t>
              </a:r>
              <a:endParaRPr kumimoji="0" lang="en-US" sz="2750" b="1" i="0" u="none" strike="noStrike" kern="1200" cap="none" spc="-127" normalizeH="0" baseline="0" noProof="0" dirty="0">
                <a:ln>
                  <a:noFill/>
                </a:ln>
                <a:solidFill>
                  <a:srgbClr val="FFFFFF"/>
                </a:solidFill>
                <a:effectLst/>
                <a:uLnTx/>
                <a:uFillTx/>
                <a:latin typeface="Segoe UI"/>
                <a:ea typeface="+mn-ea"/>
                <a:cs typeface="+mn-cs"/>
              </a:endParaRPr>
            </a:p>
          </p:txBody>
        </p:sp>
      </p:grpSp>
      <p:grpSp>
        <p:nvGrpSpPr>
          <p:cNvPr id="357" name="Group 356"/>
          <p:cNvGrpSpPr/>
          <p:nvPr/>
        </p:nvGrpSpPr>
        <p:grpSpPr>
          <a:xfrm>
            <a:off x="5235211" y="2866634"/>
            <a:ext cx="925301" cy="564604"/>
            <a:chOff x="5125792" y="4135396"/>
            <a:chExt cx="925301" cy="564604"/>
          </a:xfrm>
        </p:grpSpPr>
        <p:sp>
          <p:nvSpPr>
            <p:cNvPr id="358" name="Rectangle 357"/>
            <p:cNvSpPr/>
            <p:nvPr/>
          </p:nvSpPr>
          <p:spPr>
            <a:xfrm>
              <a:off x="5125792" y="4135396"/>
              <a:ext cx="925301" cy="553998"/>
            </a:xfrm>
            <a:prstGeom prst="rect">
              <a:avLst/>
            </a:prstGeom>
            <a:no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C2D91"/>
                  </a:solidFill>
                  <a:effectLst/>
                  <a:uLnTx/>
                  <a:uFillTx/>
                  <a:latin typeface="Segoe UI"/>
                  <a:ea typeface="+mn-ea"/>
                  <a:cs typeface="+mn-cs"/>
                </a:rPr>
                <a:t>public </a:t>
              </a:r>
              <a:r>
                <a:rPr kumimoji="0" lang="en-US" sz="1200" b="0" i="0" u="none" strike="noStrike" kern="1200" cap="none" spc="0" normalizeH="0" baseline="0" noProof="0" dirty="0" err="1">
                  <a:ln>
                    <a:noFill/>
                  </a:ln>
                  <a:solidFill>
                    <a:srgbClr val="5C2D91"/>
                  </a:solidFill>
                  <a:effectLst/>
                  <a:uLnTx/>
                  <a:uFillTx/>
                  <a:latin typeface="Segoe UI"/>
                  <a:ea typeface="+mn-ea"/>
                  <a:cs typeface="+mn-cs"/>
                </a:rPr>
                <a:t>async</a:t>
              </a:r>
              <a:r>
                <a:rPr kumimoji="0" lang="en-US" sz="800" b="0" i="0" u="none" strike="noStrike" kern="1200" cap="none" spc="0" normalizeH="0" baseline="0" noProof="0" dirty="0">
                  <a:ln>
                    <a:noFill/>
                  </a:ln>
                  <a:solidFill>
                    <a:srgbClr val="5C2D91"/>
                  </a:solidFill>
                  <a:effectLst/>
                  <a:uLnTx/>
                  <a:uFillTx/>
                  <a:latin typeface="Segoe UI"/>
                  <a:ea typeface="+mn-ea"/>
                  <a:cs typeface="+mn-cs"/>
                </a:rPr>
                <a:t> Task&lt;</a:t>
              </a:r>
              <a:r>
                <a:rPr kumimoji="0" lang="en-US" sz="800" b="0" i="0" u="none" strike="noStrike" kern="1200" cap="none" spc="0" normalizeH="0" baseline="0" noProof="0" dirty="0" err="1">
                  <a:ln>
                    <a:noFill/>
                  </a:ln>
                  <a:solidFill>
                    <a:srgbClr val="5C2D91"/>
                  </a:solidFill>
                  <a:effectLst/>
                  <a:uLnTx/>
                  <a:uFillTx/>
                  <a:latin typeface="Segoe UI"/>
                  <a:ea typeface="+mn-ea"/>
                  <a:cs typeface="+mn-cs"/>
                </a:rPr>
                <a:t>int</a:t>
              </a:r>
              <a:r>
                <a:rPr kumimoji="0" lang="en-US" sz="800" b="0" i="0" u="none" strike="noStrike" kern="1200" cap="none" spc="0" normalizeH="0" baseline="0" noProof="0" dirty="0">
                  <a:ln>
                    <a:noFill/>
                  </a:ln>
                  <a:solidFill>
                    <a:srgbClr val="5C2D91"/>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C2D91"/>
                  </a:solidFill>
                  <a:effectLst/>
                  <a:uLnTx/>
                  <a:uFillTx/>
                  <a:latin typeface="Segoe UI"/>
                  <a:ea typeface="+mn-ea"/>
                  <a:cs typeface="+mn-cs"/>
                </a:rPr>
                <a:t>{</a:t>
              </a:r>
              <a:r>
                <a:rPr kumimoji="0" lang="en-US" sz="800" b="0" i="0" u="none" strike="noStrike" kern="1200" cap="none" spc="0" normalizeH="0" baseline="0" noProof="0" dirty="0" err="1">
                  <a:ln>
                    <a:noFill/>
                  </a:ln>
                  <a:solidFill>
                    <a:srgbClr val="5C2D91"/>
                  </a:solidFill>
                  <a:effectLst/>
                  <a:uLnTx/>
                  <a:uFillTx/>
                  <a:latin typeface="Segoe UI"/>
                  <a:ea typeface="+mn-ea"/>
                  <a:cs typeface="+mn-cs"/>
                </a:rPr>
                <a:t>int</a:t>
              </a:r>
              <a:r>
                <a:rPr kumimoji="0" lang="en-US" sz="800" b="0" i="0" u="none" strike="noStrike" kern="1200" cap="none" spc="0" normalizeH="0" baseline="0" noProof="0" dirty="0">
                  <a:ln>
                    <a:noFill/>
                  </a:ln>
                  <a:solidFill>
                    <a:srgbClr val="5C2D91"/>
                  </a:solidFill>
                  <a:effectLst/>
                  <a:uLnTx/>
                  <a:uFillTx/>
                  <a:latin typeface="Segoe UI"/>
                  <a:ea typeface="+mn-ea"/>
                  <a:cs typeface="+mn-cs"/>
                </a:rPr>
                <a:t> x </a:t>
              </a:r>
              <a:r>
                <a:rPr kumimoji="0" lang="en-US" sz="1000" b="0" i="0" u="none" strike="noStrike" kern="1200" cap="none" spc="0" normalizeH="0" baseline="0" noProof="0" dirty="0">
                  <a:ln>
                    <a:noFill/>
                  </a:ln>
                  <a:solidFill>
                    <a:srgbClr val="5C2D91"/>
                  </a:solidFill>
                  <a:effectLst/>
                  <a:uLnTx/>
                  <a:uFillTx/>
                  <a:latin typeface="Segoe UI"/>
                  <a:ea typeface="+mn-ea"/>
                  <a:cs typeface="+mn-cs"/>
                </a:rPr>
                <a:t>= await</a:t>
              </a:r>
              <a:r>
                <a:rPr kumimoji="0" lang="en-US" sz="800" b="0" i="0" u="none" strike="noStrike" kern="1200" cap="none" spc="0" normalizeH="0" baseline="0" noProof="0" dirty="0">
                  <a:ln>
                    <a:noFill/>
                  </a:ln>
                  <a:solidFill>
                    <a:srgbClr val="5C2D91"/>
                  </a:solidFill>
                  <a:effectLst/>
                  <a:uLnTx/>
                  <a:uFillTx/>
                  <a:latin typeface="Segoe UI"/>
                  <a:ea typeface="+mn-ea"/>
                  <a:cs typeface="+mn-cs"/>
                </a:rPr>
                <a:t> task;</a:t>
              </a:r>
            </a:p>
          </p:txBody>
        </p:sp>
        <p:sp>
          <p:nvSpPr>
            <p:cNvPr id="359" name="Oval 358"/>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60" name="Straight Connector 359"/>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7937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5400000" flipH="1">
            <a:off x="9512560" y="4227633"/>
            <a:ext cx="510159" cy="439792"/>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flipV="1">
            <a:off x="2127054" y="4404631"/>
            <a:ext cx="7452000" cy="72000"/>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flipV="1">
            <a:off x="8832850" y="4402694"/>
            <a:ext cx="762000" cy="85027"/>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flipV="1">
            <a:off x="7370234" y="4402696"/>
            <a:ext cx="1119716" cy="85025"/>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flipV="1">
            <a:off x="5643034" y="4402696"/>
            <a:ext cx="1367366" cy="85025"/>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flipV="1">
            <a:off x="3966634" y="4402696"/>
            <a:ext cx="1341966" cy="85025"/>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192" y="2185186"/>
            <a:ext cx="4449971" cy="4449971"/>
          </a:xfrm>
          <a:prstGeom prst="rect">
            <a:avLst/>
          </a:prstGeom>
        </p:spPr>
      </p:pic>
      <p:sp>
        <p:nvSpPr>
          <p:cNvPr id="9" name="Freeform 11"/>
          <p:cNvSpPr>
            <a:spLocks/>
          </p:cNvSpPr>
          <p:nvPr/>
        </p:nvSpPr>
        <p:spPr bwMode="auto">
          <a:xfrm>
            <a:off x="-14261" y="4409799"/>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0" name="Rectangle 9"/>
          <p:cNvSpPr/>
          <p:nvPr/>
        </p:nvSpPr>
        <p:spPr bwMode="auto">
          <a:xfrm flipV="1">
            <a:off x="2461684" y="4402697"/>
            <a:ext cx="1176866" cy="85024"/>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219813" y="1893843"/>
            <a:ext cx="1901202" cy="2522098"/>
            <a:chOff x="5701653" y="1978121"/>
            <a:chExt cx="1901202" cy="2522098"/>
          </a:xfrm>
        </p:grpSpPr>
        <p:pic>
          <p:nvPicPr>
            <p:cNvPr id="12" name="Picture 11"/>
            <p:cNvPicPr>
              <a:picLocks noChangeAspect="1"/>
            </p:cNvPicPr>
            <p:nvPr/>
          </p:nvPicPr>
          <p:blipFill>
            <a:blip r:embed="rId4"/>
            <a:stretch>
              <a:fillRect/>
            </a:stretch>
          </p:blipFill>
          <p:spPr>
            <a:xfrm>
              <a:off x="6030454" y="3700379"/>
              <a:ext cx="1293456" cy="799840"/>
            </a:xfrm>
            <a:prstGeom prst="rect">
              <a:avLst/>
            </a:prstGeom>
          </p:spPr>
        </p:pic>
        <p:pic>
          <p:nvPicPr>
            <p:cNvPr id="13" name="Picture 12"/>
            <p:cNvPicPr>
              <a:picLocks noChangeAspect="1"/>
            </p:cNvPicPr>
            <p:nvPr/>
          </p:nvPicPr>
          <p:blipFill>
            <a:blip r:embed="rId5"/>
            <a:stretch>
              <a:fillRect/>
            </a:stretch>
          </p:blipFill>
          <p:spPr>
            <a:xfrm flipV="1">
              <a:off x="5892979" y="2465446"/>
              <a:ext cx="1102383" cy="1498554"/>
            </a:xfrm>
            <a:prstGeom prst="rect">
              <a:avLst/>
            </a:prstGeom>
          </p:spPr>
        </p:pic>
        <p:sp>
          <p:nvSpPr>
            <p:cNvPr id="14"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5"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6" name="TextBox 15"/>
            <p:cNvSpPr txBox="1"/>
            <p:nvPr/>
          </p:nvSpPr>
          <p:spPr>
            <a:xfrm>
              <a:off x="6187440" y="2299985"/>
              <a:ext cx="1306581" cy="584775"/>
            </a:xfrm>
            <a:prstGeom prst="rect">
              <a:avLst/>
            </a:prstGeom>
            <a:noFill/>
          </p:spPr>
          <p:txBody>
            <a:bodyPr wrap="square" rtlCol="0">
              <a:sp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cs typeface="Arial" pitchFamily="34" charset="0"/>
                </a:rPr>
                <a:t>Cloud</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cs typeface="Arial"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cs typeface="Arial" pitchFamily="34" charset="0"/>
                </a:rPr>
                <a:t>load testing</a:t>
              </a:r>
            </a:p>
          </p:txBody>
        </p:sp>
      </p:grpSp>
      <p:sp>
        <p:nvSpPr>
          <p:cNvPr id="17"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nvGrpSpPr>
          <p:cNvPr id="18" name="Group 17"/>
          <p:cNvGrpSpPr/>
          <p:nvPr/>
        </p:nvGrpSpPr>
        <p:grpSpPr>
          <a:xfrm>
            <a:off x="4529359" y="2911368"/>
            <a:ext cx="1868892" cy="1702699"/>
            <a:chOff x="3840480" y="3008346"/>
            <a:chExt cx="1868892" cy="1702699"/>
          </a:xfrm>
        </p:grpSpPr>
        <p:sp>
          <p:nvSpPr>
            <p:cNvPr id="19" name="TextBox 18"/>
            <p:cNvSpPr txBox="1"/>
            <p:nvPr/>
          </p:nvSpPr>
          <p:spPr>
            <a:xfrm>
              <a:off x="3840480" y="3008346"/>
              <a:ext cx="1868892" cy="584775"/>
            </a:xfrm>
            <a:prstGeom prst="rect">
              <a:avLst/>
            </a:prstGeom>
            <a:noFill/>
          </p:spPr>
          <p:txBody>
            <a:bodyPr wrap="square" rtlCol="0" anchor="ctr" anchorCtr="0">
              <a:spAutoFit/>
            </a:bodyPr>
            <a:lstStyle/>
            <a:p>
              <a:pPr algn="ctr">
                <a:defRPr/>
              </a:pPr>
              <a:r>
                <a:rPr lang="en-US" sz="1600" kern="0" dirty="0">
                  <a:gradFill>
                    <a:gsLst>
                      <a:gs pos="0">
                        <a:srgbClr val="FFFFFF"/>
                      </a:gs>
                      <a:gs pos="100000">
                        <a:srgbClr val="FFFFFF"/>
                      </a:gs>
                    </a:gsLst>
                    <a:lin ang="5400000" scaled="0"/>
                  </a:gradFill>
                  <a:cs typeface="Arial" pitchFamily="34" charset="0"/>
                </a:rPr>
                <a:t>Integration testing</a:t>
              </a:r>
            </a:p>
            <a:p>
              <a:pPr algn="ctr">
                <a:defRPr/>
              </a:pPr>
              <a:r>
                <a:rPr lang="en-US" sz="1600" kern="0" dirty="0">
                  <a:gradFill>
                    <a:gsLst>
                      <a:gs pos="0">
                        <a:srgbClr val="FFFFFF"/>
                      </a:gs>
                      <a:gs pos="100000">
                        <a:srgbClr val="FFFFFF"/>
                      </a:gs>
                    </a:gsLst>
                    <a:lin ang="5400000" scaled="0"/>
                  </a:gradFill>
                  <a:cs typeface="Arial" pitchFamily="34" charset="0"/>
                </a:rPr>
                <a:t>environment</a:t>
              </a:r>
            </a:p>
          </p:txBody>
        </p:sp>
        <p:cxnSp>
          <p:nvCxnSpPr>
            <p:cNvPr id="20" name="Straight Connector 19"/>
            <p:cNvCxnSpPr/>
            <p:nvPr/>
          </p:nvCxnSpPr>
          <p:spPr>
            <a:xfrm flipV="1">
              <a:off x="4774926" y="3726229"/>
              <a:ext cx="0" cy="695750"/>
            </a:xfrm>
            <a:prstGeom prst="line">
              <a:avLst/>
            </a:prstGeom>
            <a:noFill/>
            <a:ln w="38100" cap="rnd" cmpd="sng" algn="ctr">
              <a:solidFill>
                <a:srgbClr val="3D85CD"/>
              </a:solidFill>
              <a:prstDash val="sysDot"/>
              <a:headEnd type="none"/>
              <a:tailEnd type="oval"/>
            </a:ln>
            <a:effectLst/>
          </p:spPr>
        </p:cxnSp>
        <p:sp>
          <p:nvSpPr>
            <p:cNvPr id="21" name="Oval 20"/>
            <p:cNvSpPr/>
            <p:nvPr/>
          </p:nvSpPr>
          <p:spPr bwMode="auto">
            <a:xfrm>
              <a:off x="4592048"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2696590" y="4248310"/>
            <a:ext cx="2202126" cy="1751140"/>
            <a:chOff x="2339395" y="4345288"/>
            <a:chExt cx="2202126" cy="1751140"/>
          </a:xfrm>
        </p:grpSpPr>
        <p:sp>
          <p:nvSpPr>
            <p:cNvPr id="23" name="TextBox 22"/>
            <p:cNvSpPr txBox="1"/>
            <p:nvPr/>
          </p:nvSpPr>
          <p:spPr>
            <a:xfrm>
              <a:off x="2339395" y="5511653"/>
              <a:ext cx="2202126" cy="584775"/>
            </a:xfrm>
            <a:prstGeom prst="rect">
              <a:avLst/>
            </a:prstGeom>
            <a:noFill/>
          </p:spPr>
          <p:txBody>
            <a:bodyPr wrap="square" rtlCol="0" anchor="ctr" anchorCtr="0">
              <a:spAutoFit/>
            </a:bodyPr>
            <a:lstStyle/>
            <a:p>
              <a:pPr algn="ctr">
                <a:defRPr/>
              </a:pPr>
              <a:r>
                <a:rPr lang="en-US" sz="1600" kern="0" dirty="0">
                  <a:gradFill>
                    <a:gsLst>
                      <a:gs pos="0">
                        <a:srgbClr val="FFFFFF"/>
                      </a:gs>
                      <a:gs pos="100000">
                        <a:srgbClr val="FFFFFF"/>
                      </a:gs>
                    </a:gsLst>
                    <a:lin ang="5400000" scaled="0"/>
                  </a:gradFill>
                  <a:cs typeface="Arial" pitchFamily="34" charset="0"/>
                </a:rPr>
                <a:t>Automated functional testing environment</a:t>
              </a:r>
            </a:p>
          </p:txBody>
        </p:sp>
        <p:cxnSp>
          <p:nvCxnSpPr>
            <p:cNvPr id="24" name="Straight Connector 23"/>
            <p:cNvCxnSpPr/>
            <p:nvPr/>
          </p:nvCxnSpPr>
          <p:spPr>
            <a:xfrm>
              <a:off x="3440458" y="4700300"/>
              <a:ext cx="0" cy="695750"/>
            </a:xfrm>
            <a:prstGeom prst="line">
              <a:avLst/>
            </a:prstGeom>
            <a:noFill/>
            <a:ln w="38100" cap="rnd" cmpd="sng" algn="ctr">
              <a:solidFill>
                <a:srgbClr val="3D85CD"/>
              </a:solidFill>
              <a:prstDash val="sysDot"/>
              <a:headEnd type="none"/>
              <a:tailEnd type="oval"/>
            </a:ln>
            <a:effectLst/>
          </p:spPr>
        </p:cxnSp>
        <p:sp>
          <p:nvSpPr>
            <p:cNvPr id="25" name="Oval 24"/>
            <p:cNvSpPr/>
            <p:nvPr/>
          </p:nvSpPr>
          <p:spPr bwMode="auto">
            <a:xfrm>
              <a:off x="3257580"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Oval 25"/>
          <p:cNvSpPr/>
          <p:nvPr/>
        </p:nvSpPr>
        <p:spPr bwMode="auto">
          <a:xfrm>
            <a:off x="2044699" y="4237433"/>
            <a:ext cx="394343" cy="394343"/>
          </a:xfrm>
          <a:prstGeom prst="ellipse">
            <a:avLst/>
          </a:prstGeom>
          <a:solidFill>
            <a:srgbClr val="3D85CD"/>
          </a:solidFill>
          <a:ln w="76200" cap="flat" cmpd="sng" algn="ctr">
            <a:solidFill>
              <a:srgbClr val="3D85CD"/>
            </a:solidFill>
            <a:prstDash val="solid"/>
            <a:headEnd type="none" w="med" len="med"/>
            <a:tailEnd type="none" w="med" len="med"/>
          </a:ln>
          <a:effectLst/>
        </p:spPr>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3</a:t>
            </a:r>
          </a:p>
        </p:txBody>
      </p:sp>
      <p:grpSp>
        <p:nvGrpSpPr>
          <p:cNvPr id="27" name="Group 26"/>
          <p:cNvGrpSpPr/>
          <p:nvPr/>
        </p:nvGrpSpPr>
        <p:grpSpPr>
          <a:xfrm>
            <a:off x="6386089" y="4248310"/>
            <a:ext cx="1611833" cy="1710752"/>
            <a:chOff x="5882639" y="4345288"/>
            <a:chExt cx="1611833" cy="1710752"/>
          </a:xfrm>
        </p:grpSpPr>
        <p:cxnSp>
          <p:nvCxnSpPr>
            <p:cNvPr id="28" name="Straight Connector 27"/>
            <p:cNvCxnSpPr/>
            <p:nvPr/>
          </p:nvCxnSpPr>
          <p:spPr>
            <a:xfrm>
              <a:off x="6688555" y="4700300"/>
              <a:ext cx="0" cy="695750"/>
            </a:xfrm>
            <a:prstGeom prst="line">
              <a:avLst/>
            </a:prstGeom>
            <a:noFill/>
            <a:ln w="38100" cap="rnd" cmpd="sng" algn="ctr">
              <a:solidFill>
                <a:srgbClr val="3D85CD"/>
              </a:solidFill>
              <a:prstDash val="sysDot"/>
              <a:headEnd type="none"/>
              <a:tailEnd type="oval"/>
            </a:ln>
            <a:effectLst/>
          </p:spPr>
        </p:cxnSp>
        <p:sp>
          <p:nvSpPr>
            <p:cNvPr id="29" name="TextBox 28"/>
            <p:cNvSpPr txBox="1"/>
            <p:nvPr/>
          </p:nvSpPr>
          <p:spPr>
            <a:xfrm>
              <a:off x="5882639" y="5471265"/>
              <a:ext cx="1611833" cy="584775"/>
            </a:xfrm>
            <a:prstGeom prst="rect">
              <a:avLst/>
            </a:prstGeom>
            <a:noFill/>
          </p:spPr>
          <p:txBody>
            <a:bodyPr wrap="square" rtlCol="0" anchor="ctr" anchorCtr="0">
              <a:spAutoFit/>
            </a:bodyPr>
            <a:lstStyle/>
            <a:p>
              <a:pPr algn="ctr">
                <a:defRPr/>
              </a:pPr>
              <a:r>
                <a:rPr lang="en-US" sz="1600" kern="0" dirty="0">
                  <a:gradFill>
                    <a:gsLst>
                      <a:gs pos="0">
                        <a:srgbClr val="FFFFFF"/>
                      </a:gs>
                      <a:gs pos="100000">
                        <a:srgbClr val="FFFFFF"/>
                      </a:gs>
                    </a:gsLst>
                    <a:lin ang="5400000" scaled="0"/>
                  </a:gradFill>
                  <a:cs typeface="Arial" pitchFamily="34" charset="0"/>
                </a:rPr>
                <a:t>Pre-production environment</a:t>
              </a:r>
            </a:p>
          </p:txBody>
        </p:sp>
        <p:sp>
          <p:nvSpPr>
            <p:cNvPr id="30" name="Oval 29"/>
            <p:cNvSpPr/>
            <p:nvPr/>
          </p:nvSpPr>
          <p:spPr bwMode="auto">
            <a:xfrm>
              <a:off x="6505677"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p:cNvGrpSpPr/>
          <p:nvPr/>
        </p:nvGrpSpPr>
        <p:grpSpPr>
          <a:xfrm>
            <a:off x="7985759" y="2914756"/>
            <a:ext cx="1320801" cy="1699311"/>
            <a:chOff x="8310879" y="3011734"/>
            <a:chExt cx="1320801" cy="1699311"/>
          </a:xfrm>
        </p:grpSpPr>
        <p:cxnSp>
          <p:nvCxnSpPr>
            <p:cNvPr id="32" name="Straight Connector 31"/>
            <p:cNvCxnSpPr/>
            <p:nvPr/>
          </p:nvCxnSpPr>
          <p:spPr>
            <a:xfrm flipV="1">
              <a:off x="8971279" y="3726229"/>
              <a:ext cx="0" cy="695750"/>
            </a:xfrm>
            <a:prstGeom prst="line">
              <a:avLst/>
            </a:prstGeom>
            <a:noFill/>
            <a:ln w="38100" cap="rnd" cmpd="sng" algn="ctr">
              <a:solidFill>
                <a:srgbClr val="3D85CD"/>
              </a:solidFill>
              <a:prstDash val="sysDot"/>
              <a:headEnd type="none"/>
              <a:tailEnd type="oval"/>
            </a:ln>
            <a:effectLst/>
          </p:spPr>
        </p:cxnSp>
        <p:sp>
          <p:nvSpPr>
            <p:cNvPr id="33" name="Oval 32"/>
            <p:cNvSpPr/>
            <p:nvPr/>
          </p:nvSpPr>
          <p:spPr bwMode="auto">
            <a:xfrm>
              <a:off x="8788401"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8310879" y="3011734"/>
              <a:ext cx="1320801" cy="584775"/>
            </a:xfrm>
            <a:prstGeom prst="rect">
              <a:avLst/>
            </a:prstGeom>
            <a:noFill/>
          </p:spPr>
          <p:txBody>
            <a:bodyPr wrap="square" rtlCol="0" anchor="ctr" anchorCtr="0">
              <a:spAutoFit/>
            </a:bodyPr>
            <a:lstStyle/>
            <a:p>
              <a:pPr algn="ctr">
                <a:defRPr/>
              </a:pPr>
              <a:r>
                <a:rPr lang="en-US" sz="1600" kern="0" dirty="0">
                  <a:gradFill>
                    <a:gsLst>
                      <a:gs pos="0">
                        <a:srgbClr val="FFFFFF"/>
                      </a:gs>
                      <a:gs pos="100000">
                        <a:srgbClr val="FFFFFF"/>
                      </a:gs>
                    </a:gsLst>
                    <a:lin ang="5400000" scaled="0"/>
                  </a:gradFill>
                  <a:cs typeface="Arial" pitchFamily="34" charset="0"/>
                </a:rPr>
                <a:t>Staging</a:t>
              </a:r>
            </a:p>
            <a:p>
              <a:pPr algn="ctr">
                <a:defRPr/>
              </a:pPr>
              <a:r>
                <a:rPr lang="en-US" sz="1600" kern="0" dirty="0">
                  <a:gradFill>
                    <a:gsLst>
                      <a:gs pos="0">
                        <a:srgbClr val="FFFFFF"/>
                      </a:gs>
                      <a:gs pos="100000">
                        <a:srgbClr val="FFFFFF"/>
                      </a:gs>
                    </a:gsLst>
                    <a:lin ang="5400000" scaled="0"/>
                  </a:gradFill>
                  <a:cs typeface="Arial" pitchFamily="34" charset="0"/>
                </a:rPr>
                <a:t>environment</a:t>
              </a:r>
            </a:p>
          </p:txBody>
        </p:sp>
      </p:grpSp>
      <p:sp>
        <p:nvSpPr>
          <p:cNvPr id="35" name="Rectangle 34"/>
          <p:cNvSpPr/>
          <p:nvPr/>
        </p:nvSpPr>
        <p:spPr>
          <a:xfrm>
            <a:off x="10038801" y="4225870"/>
            <a:ext cx="1986441" cy="400110"/>
          </a:xfrm>
          <a:prstGeom prst="rect">
            <a:avLst/>
          </a:prstGeom>
        </p:spPr>
        <p:txBody>
          <a:bodyPr wrap="none">
            <a:spAutoFit/>
          </a:bodyPr>
          <a:lstStyle/>
          <a:p>
            <a:pPr defTabSz="932688"/>
            <a:r>
              <a:rPr lang="en-US" sz="2000" kern="0" dirty="0">
                <a:gradFill>
                  <a:gsLst>
                    <a:gs pos="0">
                      <a:srgbClr val="FFFFFF"/>
                    </a:gs>
                    <a:gs pos="100000">
                      <a:srgbClr val="FFFFFF"/>
                    </a:gs>
                  </a:gsLst>
                  <a:lin ang="5400000" scaled="0"/>
                </a:gradFill>
                <a:latin typeface="Segoe UI Semilight"/>
                <a:cs typeface="Arial" pitchFamily="34" charset="0"/>
              </a:rPr>
              <a:t>Monitor + Learn</a:t>
            </a:r>
            <a:endParaRPr lang="en-US" sz="2000" dirty="0">
              <a:gradFill>
                <a:gsLst>
                  <a:gs pos="0">
                    <a:srgbClr val="FFFFFF"/>
                  </a:gs>
                  <a:gs pos="100000">
                    <a:srgbClr val="FFFFFF"/>
                  </a:gs>
                </a:gsLst>
                <a:lin ang="5400000" scaled="0"/>
              </a:gradFill>
              <a:latin typeface="Segoe UI Semilight"/>
            </a:endParaRPr>
          </a:p>
        </p:txBody>
      </p:sp>
      <p:sp>
        <p:nvSpPr>
          <p:cNvPr id="38" name="Isosceles Triangle 37"/>
          <p:cNvSpPr/>
          <p:nvPr/>
        </p:nvSpPr>
        <p:spPr bwMode="auto">
          <a:xfrm rot="5400000" flipH="1">
            <a:off x="9508522" y="4220641"/>
            <a:ext cx="523873" cy="451614"/>
          </a:xfrm>
          <a:prstGeom prst="triangle">
            <a:avLst/>
          </a:prstGeom>
          <a:solidFill>
            <a:srgbClr val="0072C6"/>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1309923" y="922988"/>
            <a:ext cx="7996638" cy="954107"/>
          </a:xfrm>
          <a:prstGeom prst="rect">
            <a:avLst/>
          </a:prstGeom>
          <a:noFill/>
        </p:spPr>
        <p:txBody>
          <a:bodyPr wrap="square" rtlCol="0">
            <a:spAutoFit/>
          </a:bodyPr>
          <a:lstStyle/>
          <a:p>
            <a:pPr defTabSz="932688">
              <a:defRPr/>
            </a:pPr>
            <a:r>
              <a:rPr lang="en-US" sz="2800" kern="0" spc="20" dirty="0">
                <a:gradFill>
                  <a:gsLst>
                    <a:gs pos="31858">
                      <a:srgbClr val="FFFFFF"/>
                    </a:gs>
                    <a:gs pos="83000">
                      <a:srgbClr val="FFFFFF"/>
                    </a:gs>
                  </a:gsLst>
                  <a:lin ang="5400000" scaled="1"/>
                </a:gradFill>
                <a:latin typeface="+mj-lt"/>
                <a:cs typeface="Arial" pitchFamily="34" charset="0"/>
              </a:rPr>
              <a:t>When all tests pass, the build is deployed to testing environments for each stage in the release process</a:t>
            </a:r>
          </a:p>
        </p:txBody>
      </p:sp>
      <p:sp>
        <p:nvSpPr>
          <p:cNvPr id="41" name="Title 3"/>
          <p:cNvSpPr txBox="1">
            <a:spLocks/>
          </p:cNvSpPr>
          <p:nvPr/>
        </p:nvSpPr>
        <p:spPr>
          <a:xfrm>
            <a:off x="1289142" y="286381"/>
            <a:ext cx="9074059" cy="774046"/>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chemeClr val="bg1"/>
                </a:solidFill>
                <a:effectLst/>
                <a:uLnTx/>
                <a:uFillTx/>
                <a:latin typeface="Segoe UI Light"/>
                <a:ea typeface="ＭＳ Ｐゴシック" charset="0"/>
                <a:cs typeface="Segoe UI" pitchFamily="34" charset="0"/>
              </a:rPr>
              <a:t>Release</a:t>
            </a:r>
          </a:p>
        </p:txBody>
      </p:sp>
      <p:pic>
        <p:nvPicPr>
          <p:cNvPr id="42" name="Picture 41" descr="DevOpsGraphic_v6-04.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14300"/>
            <a:ext cx="1629809" cy="1447800"/>
          </a:xfrm>
          <a:prstGeom prst="rect">
            <a:avLst/>
          </a:prstGeom>
        </p:spPr>
      </p:pic>
    </p:spTree>
    <p:extLst>
      <p:ext uri="{BB962C8B-B14F-4D97-AF65-F5344CB8AC3E}">
        <p14:creationId xmlns:p14="http://schemas.microsoft.com/office/powerpoint/2010/main" val="2555612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down)">
                                      <p:cBhvr>
                                        <p:cTn id="9" dur="500"/>
                                        <p:tgtEl>
                                          <p:spTgt spid="9"/>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2" presetClass="entr" presetSubtype="4"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ppt_y</p:attrName>
                                        </p:attrNameLst>
                                      </p:cBhvr>
                                      <p:tavLst>
                                        <p:tav tm="0">
                                          <p:val>
                                            <p:strVal val="#ppt_y+#ppt_h*1.125000"/>
                                          </p:val>
                                        </p:tav>
                                        <p:tav tm="100000">
                                          <p:val>
                                            <p:strVal val="#ppt_y"/>
                                          </p:val>
                                        </p:tav>
                                      </p:tavLst>
                                    </p:anim>
                                    <p:animEffect transition="in" filter="wipe(up)">
                                      <p:cBhvr>
                                        <p:cTn id="38" dur="500"/>
                                        <p:tgtEl>
                                          <p:spTgt spid="11"/>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par>
                          <p:cTn id="46" fill="hold">
                            <p:stCondLst>
                              <p:cond delay="5500"/>
                            </p:stCondLst>
                            <p:childTnLst>
                              <p:par>
                                <p:cTn id="47" presetID="10" presetClass="entr" presetSubtype="0" fill="hold" grpId="0" nodeType="afterEffect">
                                  <p:stCondLst>
                                    <p:cond delay="50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26" grpId="0" animBg="1"/>
      <p:bldP spid="35" grpId="0"/>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922" y="922988"/>
            <a:ext cx="9489696" cy="954107"/>
          </a:xfrm>
          <a:prstGeom prst="rect">
            <a:avLst/>
          </a:prstGeom>
          <a:noFill/>
        </p:spPr>
        <p:txBody>
          <a:bodyPr wrap="square" rtlCol="0">
            <a:spAutoFit/>
          </a:bodyPr>
          <a:lstStyle/>
          <a:p>
            <a:pPr defTabSz="932688">
              <a:defRPr/>
            </a:pPr>
            <a:r>
              <a:rPr lang="en-US" sz="2800" kern="0" spc="20" dirty="0">
                <a:gradFill>
                  <a:gsLst>
                    <a:gs pos="31858">
                      <a:srgbClr val="FFFFFF"/>
                    </a:gs>
                    <a:gs pos="83000">
                      <a:srgbClr val="FFFFFF"/>
                    </a:gs>
                  </a:gsLst>
                  <a:lin ang="5400000" scaled="1"/>
                </a:gradFill>
                <a:latin typeface="+mj-lt"/>
                <a:cs typeface="Arial" pitchFamily="34" charset="0"/>
              </a:rPr>
              <a:t>Learn and understand how users use your app, how it reacts and quickly fix issues and bugs</a:t>
            </a:r>
          </a:p>
        </p:txBody>
      </p:sp>
      <p:sp>
        <p:nvSpPr>
          <p:cNvPr id="3" name="Title 3"/>
          <p:cNvSpPr txBox="1">
            <a:spLocks/>
          </p:cNvSpPr>
          <p:nvPr/>
        </p:nvSpPr>
        <p:spPr>
          <a:xfrm>
            <a:off x="1289142" y="286381"/>
            <a:ext cx="9074059" cy="774046"/>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chemeClr val="bg1"/>
                </a:solidFill>
                <a:effectLst/>
                <a:uLnTx/>
                <a:uFillTx/>
                <a:latin typeface="Segoe UI Light"/>
                <a:ea typeface="ＭＳ Ｐゴシック" charset="0"/>
                <a:cs typeface="Segoe UI" pitchFamily="34" charset="0"/>
              </a:rPr>
              <a:t>Monitor + Learn</a:t>
            </a:r>
          </a:p>
        </p:txBody>
      </p:sp>
      <p:sp>
        <p:nvSpPr>
          <p:cNvPr id="51" name="Rectangle 50"/>
          <p:cNvSpPr/>
          <p:nvPr/>
        </p:nvSpPr>
        <p:spPr bwMode="auto">
          <a:xfrm rot="16200000" flipV="1">
            <a:off x="4760073" y="3433208"/>
            <a:ext cx="2880000" cy="72000"/>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rot="5400000" flipV="1">
            <a:off x="5793229" y="2389630"/>
            <a:ext cx="812801" cy="72150"/>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rot="5400000" flipV="1">
            <a:off x="5793229" y="3278631"/>
            <a:ext cx="812801" cy="72150"/>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rot="5400000" flipV="1">
            <a:off x="5793227" y="4269229"/>
            <a:ext cx="812801" cy="72150"/>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08" y="4885664"/>
            <a:ext cx="4449971" cy="4449971"/>
          </a:xfrm>
          <a:prstGeom prst="rect">
            <a:avLst/>
          </a:prstGeom>
        </p:spPr>
      </p:pic>
      <p:sp>
        <p:nvSpPr>
          <p:cNvPr id="56" name="Freeform 13"/>
          <p:cNvSpPr>
            <a:spLocks/>
          </p:cNvSpPr>
          <p:nvPr/>
        </p:nvSpPr>
        <p:spPr bwMode="auto">
          <a:xfrm>
            <a:off x="6157939" y="48052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7" name="Oval 56"/>
          <p:cNvSpPr/>
          <p:nvPr/>
        </p:nvSpPr>
        <p:spPr bwMode="auto">
          <a:xfrm>
            <a:off x="6024155" y="4673600"/>
            <a:ext cx="342900" cy="342900"/>
          </a:xfrm>
          <a:prstGeom prst="ellipse">
            <a:avLst/>
          </a:prstGeom>
          <a:solidFill>
            <a:srgbClr val="F6931A"/>
          </a:solidFill>
          <a:ln w="76200" cap="flat" cmpd="sng" algn="ctr">
            <a:solidFill>
              <a:srgbClr val="F6931A"/>
            </a:solidFill>
            <a:prstDash val="solid"/>
            <a:headEnd type="none" w="med" len="med"/>
            <a:tailEnd type="none" w="med" len="med"/>
          </a:ln>
          <a:effectLst/>
        </p:spPr>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4</a:t>
            </a:r>
          </a:p>
        </p:txBody>
      </p:sp>
      <p:grpSp>
        <p:nvGrpSpPr>
          <p:cNvPr id="58" name="Group 57"/>
          <p:cNvGrpSpPr/>
          <p:nvPr/>
        </p:nvGrpSpPr>
        <p:grpSpPr>
          <a:xfrm>
            <a:off x="6016564" y="3641577"/>
            <a:ext cx="5367052" cy="365757"/>
            <a:chOff x="6016564" y="3641577"/>
            <a:chExt cx="5367052" cy="365757"/>
          </a:xfrm>
        </p:grpSpPr>
        <p:cxnSp>
          <p:nvCxnSpPr>
            <p:cNvPr id="59" name="Straight Connector 58"/>
            <p:cNvCxnSpPr/>
            <p:nvPr/>
          </p:nvCxnSpPr>
          <p:spPr>
            <a:xfrm rot="16200000">
              <a:off x="6798172" y="3476581"/>
              <a:ext cx="0" cy="695750"/>
            </a:xfrm>
            <a:prstGeom prst="line">
              <a:avLst/>
            </a:prstGeom>
            <a:noFill/>
            <a:ln w="38100" cap="rnd" cmpd="sng" algn="ctr">
              <a:solidFill>
                <a:srgbClr val="F6931A"/>
              </a:solidFill>
              <a:prstDash val="sysDot"/>
              <a:headEnd type="none"/>
              <a:tailEnd type="oval"/>
            </a:ln>
            <a:effectLst/>
          </p:spPr>
        </p:cxnSp>
        <p:sp>
          <p:nvSpPr>
            <p:cNvPr id="60" name="TextBox 59"/>
            <p:cNvSpPr txBox="1"/>
            <p:nvPr/>
          </p:nvSpPr>
          <p:spPr>
            <a:xfrm>
              <a:off x="7252267" y="3682277"/>
              <a:ext cx="4131349" cy="307777"/>
            </a:xfrm>
            <a:prstGeom prst="rect">
              <a:avLst/>
            </a:prstGeom>
            <a:noFill/>
          </p:spPr>
          <p:txBody>
            <a:bodyPr wrap="square" rtlCol="0">
              <a:spAutoFit/>
            </a:bodyPr>
            <a:lstStyle/>
            <a:p>
              <a:pPr>
                <a:defRPr/>
              </a:pPr>
              <a:r>
                <a:rPr lang="en-US" sz="1400" kern="0" dirty="0">
                  <a:gradFill>
                    <a:gsLst>
                      <a:gs pos="0">
                        <a:srgbClr val="FFFFFF"/>
                      </a:gs>
                      <a:gs pos="100000">
                        <a:srgbClr val="FFFFFF"/>
                      </a:gs>
                    </a:gsLst>
                    <a:lin ang="5400000" scaled="0"/>
                  </a:gradFill>
                  <a:cs typeface="Arial" pitchFamily="34" charset="0"/>
                </a:rPr>
                <a:t>Monitor</a:t>
              </a:r>
              <a:endParaRPr lang="en-US" sz="1400" b="1" kern="0" dirty="0">
                <a:gradFill>
                  <a:gsLst>
                    <a:gs pos="0">
                      <a:srgbClr val="FFFFFF"/>
                    </a:gs>
                    <a:gs pos="100000">
                      <a:srgbClr val="FFFFFF"/>
                    </a:gs>
                  </a:gsLst>
                  <a:lin ang="5400000" scaled="0"/>
                </a:gradFill>
                <a:cs typeface="Arial" pitchFamily="34" charset="0"/>
              </a:endParaRPr>
            </a:p>
          </p:txBody>
        </p:sp>
        <p:sp>
          <p:nvSpPr>
            <p:cNvPr id="61" name="Oval 60"/>
            <p:cNvSpPr/>
            <p:nvPr/>
          </p:nvSpPr>
          <p:spPr bwMode="auto">
            <a:xfrm rot="16200000">
              <a:off x="6016564" y="3641577"/>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61"/>
          <p:cNvGrpSpPr/>
          <p:nvPr/>
        </p:nvGrpSpPr>
        <p:grpSpPr>
          <a:xfrm>
            <a:off x="1908312" y="2661375"/>
            <a:ext cx="4474008" cy="365757"/>
            <a:chOff x="1908312" y="2661375"/>
            <a:chExt cx="4474008" cy="365757"/>
          </a:xfrm>
        </p:grpSpPr>
        <p:cxnSp>
          <p:nvCxnSpPr>
            <p:cNvPr id="63" name="Straight Connector 62"/>
            <p:cNvCxnSpPr/>
            <p:nvPr/>
          </p:nvCxnSpPr>
          <p:spPr>
            <a:xfrm rot="5400000" flipH="1">
              <a:off x="5740749" y="2496378"/>
              <a:ext cx="0" cy="695750"/>
            </a:xfrm>
            <a:prstGeom prst="line">
              <a:avLst/>
            </a:prstGeom>
            <a:noFill/>
            <a:ln w="38100" cap="rnd" cmpd="sng" algn="ctr">
              <a:solidFill>
                <a:srgbClr val="F6931A"/>
              </a:solidFill>
              <a:prstDash val="sysDot"/>
              <a:headEnd type="none"/>
              <a:tailEnd type="oval"/>
            </a:ln>
            <a:effectLst/>
          </p:spPr>
        </p:cxnSp>
        <p:sp>
          <p:nvSpPr>
            <p:cNvPr id="64" name="Oval 63"/>
            <p:cNvSpPr/>
            <p:nvPr/>
          </p:nvSpPr>
          <p:spPr bwMode="auto">
            <a:xfrm rot="16200000">
              <a:off x="6016563" y="2661375"/>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p:cNvSpPr txBox="1"/>
            <p:nvPr/>
          </p:nvSpPr>
          <p:spPr>
            <a:xfrm>
              <a:off x="1908312" y="2690936"/>
              <a:ext cx="3407259" cy="307777"/>
            </a:xfrm>
            <a:prstGeom prst="rect">
              <a:avLst/>
            </a:prstGeom>
            <a:noFill/>
          </p:spPr>
          <p:txBody>
            <a:bodyPr wrap="square" rtlCol="0">
              <a:spAutoFit/>
            </a:bodyPr>
            <a:lstStyle/>
            <a:p>
              <a:pPr algn="r">
                <a:defRPr/>
              </a:pPr>
              <a:r>
                <a:rPr lang="en-US" sz="1400" kern="0" dirty="0">
                  <a:gradFill>
                    <a:gsLst>
                      <a:gs pos="0">
                        <a:srgbClr val="FFFFFF"/>
                      </a:gs>
                      <a:gs pos="100000">
                        <a:srgbClr val="FFFFFF"/>
                      </a:gs>
                    </a:gsLst>
                    <a:lin ang="5400000" scaled="0"/>
                  </a:gradFill>
                  <a:cs typeface="Arial" pitchFamily="34" charset="0"/>
                </a:rPr>
                <a:t>Feedback</a:t>
              </a:r>
              <a:endParaRPr lang="en-US" sz="1400" b="1" kern="0" dirty="0">
                <a:gradFill>
                  <a:gsLst>
                    <a:gs pos="0">
                      <a:srgbClr val="FFFFFF"/>
                    </a:gs>
                    <a:gs pos="100000">
                      <a:srgbClr val="FFFFFF"/>
                    </a:gs>
                  </a:gsLst>
                  <a:lin ang="5400000" scaled="0"/>
                </a:gradFill>
                <a:latin typeface="Segoe UI Light"/>
                <a:cs typeface="Arial" pitchFamily="34" charset="0"/>
              </a:endParaRPr>
            </a:p>
          </p:txBody>
        </p:sp>
      </p:grpSp>
      <p:sp>
        <p:nvSpPr>
          <p:cNvPr id="66" name="Rectangle 65"/>
          <p:cNvSpPr/>
          <p:nvPr/>
        </p:nvSpPr>
        <p:spPr>
          <a:xfrm>
            <a:off x="6487398" y="1735528"/>
            <a:ext cx="2598788" cy="400110"/>
          </a:xfrm>
          <a:prstGeom prst="rect">
            <a:avLst/>
          </a:prstGeom>
        </p:spPr>
        <p:txBody>
          <a:bodyPr wrap="none">
            <a:spAutoFit/>
          </a:bodyPr>
          <a:lstStyle/>
          <a:p>
            <a:pPr defTabSz="932688"/>
            <a:r>
              <a:rPr lang="en-US" sz="2000" kern="0" dirty="0">
                <a:gradFill>
                  <a:gsLst>
                    <a:gs pos="0">
                      <a:srgbClr val="FFFFFF"/>
                    </a:gs>
                    <a:gs pos="100000">
                      <a:srgbClr val="FFFFFF"/>
                    </a:gs>
                  </a:gsLst>
                  <a:lin ang="5400000" scaled="0"/>
                </a:gradFill>
                <a:latin typeface="Segoe UI Semilight"/>
                <a:cs typeface="Arial" pitchFamily="34" charset="0"/>
              </a:rPr>
              <a:t>Plan the next iteration</a:t>
            </a:r>
            <a:endParaRPr lang="en-US" sz="2000" dirty="0">
              <a:gradFill>
                <a:gsLst>
                  <a:gs pos="0">
                    <a:srgbClr val="FFFFFF"/>
                  </a:gs>
                  <a:gs pos="100000">
                    <a:srgbClr val="FFFFFF"/>
                  </a:gs>
                </a:gsLst>
                <a:lin ang="5400000" scaled="0"/>
              </a:gradFill>
              <a:latin typeface="Segoe UI Semilight"/>
            </a:endParaRPr>
          </a:p>
        </p:txBody>
      </p:sp>
      <p:sp>
        <p:nvSpPr>
          <p:cNvPr id="67" name="Isosceles Triangle 66"/>
          <p:cNvSpPr/>
          <p:nvPr/>
        </p:nvSpPr>
        <p:spPr bwMode="auto">
          <a:xfrm rot="10800000" flipV="1">
            <a:off x="5945619" y="1716261"/>
            <a:ext cx="510159" cy="439792"/>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p:cNvSpPr/>
          <p:nvPr/>
        </p:nvSpPr>
        <p:spPr bwMode="auto">
          <a:xfrm rot="10800000" flipV="1">
            <a:off x="5945619" y="1716261"/>
            <a:ext cx="510159" cy="439792"/>
          </a:xfrm>
          <a:prstGeom prst="triangle">
            <a:avLst/>
          </a:prstGeom>
          <a:solidFill>
            <a:srgbClr val="F6931A"/>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p:cNvGrpSpPr/>
          <p:nvPr/>
        </p:nvGrpSpPr>
        <p:grpSpPr>
          <a:xfrm>
            <a:off x="400430" y="482599"/>
            <a:ext cx="935248" cy="566011"/>
            <a:chOff x="7302500" y="1771650"/>
            <a:chExt cx="1282700" cy="776288"/>
          </a:xfrm>
        </p:grpSpPr>
        <p:sp>
          <p:nvSpPr>
            <p:cNvPr id="83"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4"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rgbClr val="FBE1A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5"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6"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7"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8"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9"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0"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1"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2"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3"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4"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348500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55"/>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wipe(down)">
                                      <p:cBhvr>
                                        <p:cTn id="9" dur="500"/>
                                        <p:tgtEl>
                                          <p:spTgt spid="56"/>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animBg="1"/>
      <p:bldP spid="57" grpId="0" animBg="1"/>
      <p:bldP spid="66" grpId="0"/>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62BAFE-92E5-4E12-B9C3-F039824217A2}"/>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F22C0513-C2BE-4252-BF09-E7005696AFCC}"/>
              </a:ext>
            </a:extLst>
          </p:cNvPr>
          <p:cNvSpPr>
            <a:spLocks noGrp="1"/>
          </p:cNvSpPr>
          <p:nvPr>
            <p:ph type="body" sz="quarter" idx="13"/>
          </p:nvPr>
        </p:nvSpPr>
        <p:spPr/>
        <p:txBody>
          <a:bodyPr/>
          <a:lstStyle/>
          <a:p>
            <a:r>
              <a:rPr lang="en-US" dirty="0"/>
              <a:t>Azure Dev Ops Project</a:t>
            </a:r>
          </a:p>
        </p:txBody>
      </p:sp>
    </p:spTree>
    <p:extLst>
      <p:ext uri="{BB962C8B-B14F-4D97-AF65-F5344CB8AC3E}">
        <p14:creationId xmlns:p14="http://schemas.microsoft.com/office/powerpoint/2010/main" val="14346507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2018" y="2217738"/>
            <a:ext cx="4625432" cy="2422525"/>
          </a:xfrm>
        </p:spPr>
        <p:txBody>
          <a:bodyPr anchor="ctr">
            <a:normAutofit fontScale="90000"/>
          </a:bodyPr>
          <a:lstStyle/>
          <a:p>
            <a:br>
              <a:rPr lang="en-US" sz="2200" i="1" dirty="0">
                <a:solidFill>
                  <a:srgbClr val="3C3C3C"/>
                </a:solidFill>
              </a:rPr>
            </a:br>
            <a:br>
              <a:rPr lang="en-US" sz="2200" i="1" dirty="0">
                <a:solidFill>
                  <a:srgbClr val="3C3C3C"/>
                </a:solidFill>
              </a:rPr>
            </a:br>
            <a:r>
              <a:rPr lang="en-US" sz="4400" i="1" dirty="0">
                <a:solidFill>
                  <a:srgbClr val="3C3C3C"/>
                </a:solidFill>
              </a:rPr>
              <a:t>“DevOps is the union of people, process, and products to enable continuous </a:t>
            </a:r>
            <a:r>
              <a:rPr lang="en-US" sz="4400" i="1" dirty="0">
                <a:solidFill>
                  <a:srgbClr val="ED7D31"/>
                </a:solidFill>
              </a:rPr>
              <a:t>delivery of value to our end users.”</a:t>
            </a:r>
            <a:br>
              <a:rPr lang="en-US" sz="4400" dirty="0">
                <a:solidFill>
                  <a:srgbClr val="ED7D31"/>
                </a:solidFill>
              </a:rPr>
            </a:br>
            <a:br>
              <a:rPr lang="en-US" sz="2000" dirty="0">
                <a:solidFill>
                  <a:srgbClr val="3C3C3C"/>
                </a:solidFill>
              </a:rPr>
            </a:br>
            <a:r>
              <a:rPr lang="en-US" sz="2000" dirty="0">
                <a:solidFill>
                  <a:srgbClr val="3C3C3C"/>
                </a:solidFill>
              </a:rPr>
              <a:t>- Donovan Brown</a:t>
            </a:r>
            <a:br>
              <a:rPr lang="en-US" dirty="0">
                <a:solidFill>
                  <a:srgbClr val="3C3C3C"/>
                </a:solidFill>
              </a:rPr>
            </a:br>
            <a:endParaRPr lang="en-US" dirty="0">
              <a:solidFill>
                <a:srgbClr val="3C3C3C"/>
              </a:solidFill>
            </a:endParaRPr>
          </a:p>
        </p:txBody>
      </p:sp>
      <p:sp>
        <p:nvSpPr>
          <p:cNvPr id="3" name="TextBox 2"/>
          <p:cNvSpPr txBox="1"/>
          <p:nvPr/>
        </p:nvSpPr>
        <p:spPr>
          <a:xfrm>
            <a:off x="220874" y="6011863"/>
            <a:ext cx="5680835" cy="5943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3C3C3C">
                    <a:lumMod val="65000"/>
                  </a:srgbClr>
                </a:solidFill>
                <a:effectLst/>
                <a:uLnTx/>
                <a:uFillTx/>
                <a:latin typeface="Segoe UI"/>
                <a:ea typeface="+mn-ea"/>
                <a:cs typeface="+mn-cs"/>
              </a:rPr>
              <a:t>Brown, Donovan. “What is DevOps?” September, 1, 2015. </a:t>
            </a:r>
            <a:r>
              <a:rPr kumimoji="0" lang="en-US" sz="11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3"/>
              </a:rPr>
              <a:t>http://bit.ly/WhatIs-DevOps</a:t>
            </a:r>
            <a:r>
              <a:rPr kumimoji="0" lang="en-US" sz="1100" b="0" i="0" u="none" strike="noStrike" kern="0" cap="none" spc="0" normalizeH="0" baseline="0" noProof="0" dirty="0">
                <a:ln>
                  <a:noFill/>
                </a:ln>
                <a:solidFill>
                  <a:srgbClr val="3C3C3C">
                    <a:lumMod val="65000"/>
                  </a:srgbClr>
                </a:solidFill>
                <a:effectLst/>
                <a:uLnTx/>
                <a:uFillTx/>
                <a:latin typeface="Segoe UI"/>
                <a:ea typeface="+mn-ea"/>
                <a:cs typeface="+mn-cs"/>
              </a:rPr>
              <a:t>.</a:t>
            </a:r>
          </a:p>
        </p:txBody>
      </p:sp>
      <p:pic>
        <p:nvPicPr>
          <p:cNvPr id="4" name="Picture 3"/>
          <p:cNvPicPr>
            <a:picLocks noChangeAspect="1"/>
          </p:cNvPicPr>
          <p:nvPr/>
        </p:nvPicPr>
        <p:blipFill>
          <a:blip r:embed="rId4"/>
          <a:stretch>
            <a:fillRect/>
          </a:stretch>
        </p:blipFill>
        <p:spPr>
          <a:xfrm>
            <a:off x="6515494" y="1441148"/>
            <a:ext cx="5280230" cy="3975703"/>
          </a:xfrm>
          <a:prstGeom prst="rect">
            <a:avLst/>
          </a:prstGeom>
        </p:spPr>
      </p:pic>
    </p:spTree>
    <p:extLst>
      <p:ext uri="{BB962C8B-B14F-4D97-AF65-F5344CB8AC3E}">
        <p14:creationId xmlns:p14="http://schemas.microsoft.com/office/powerpoint/2010/main" val="140533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p:nvPr/>
        </p:nvPicPr>
        <p:blipFill>
          <a:blip r:embed="rId3" cstate="print">
            <a:extLst>
              <a:ext uri="{28A0092B-C50C-407E-A947-70E740481C1C}">
                <a14:useLocalDpi xmlns:a14="http://schemas.microsoft.com/office/drawing/2010/main" val="0"/>
              </a:ext>
            </a:extLst>
          </a:blip>
          <a:stretch>
            <a:fillRect/>
          </a:stretch>
        </p:blipFill>
        <p:spPr>
          <a:xfrm>
            <a:off x="10604785" y="264332"/>
            <a:ext cx="1264913" cy="507037"/>
          </a:xfrm>
          <a:prstGeom prst="rect">
            <a:avLst/>
          </a:prstGeom>
        </p:spPr>
      </p:pic>
      <p:sp>
        <p:nvSpPr>
          <p:cNvPr id="48" name="Title 1"/>
          <p:cNvSpPr txBox="1">
            <a:spLocks/>
          </p:cNvSpPr>
          <p:nvPr/>
        </p:nvSpPr>
        <p:spPr>
          <a:xfrm>
            <a:off x="451745" y="652170"/>
            <a:ext cx="4197045" cy="1205059"/>
          </a:xfrm>
          <a:prstGeom prst="rect">
            <a:avLst/>
          </a:prstGeom>
          <a:effectLst/>
        </p:spPr>
        <p:txBody>
          <a:bodyPr lIns="91424" tIns="0" rIns="91424" bIns="45710"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0" marR="0" lvl="0" indent="0" algn="l" defTabSz="914400" rtl="0" eaLnBrk="1" fontAlgn="auto" latinLnBrk="0" hangingPunct="1">
              <a:lnSpc>
                <a:spcPts val="3500"/>
              </a:lnSpc>
              <a:spcBef>
                <a:spcPct val="0"/>
              </a:spcBef>
              <a:spcAft>
                <a:spcPts val="0"/>
              </a:spcAft>
              <a:buClrTx/>
              <a:buSzTx/>
              <a:buFontTx/>
              <a:buNone/>
              <a:tabLst/>
              <a:defRPr/>
            </a:pPr>
            <a:r>
              <a:rPr kumimoji="0" lang="en-US" sz="2800" b="1" i="0" u="none" strike="noStrike" kern="900" cap="none" spc="300" normalizeH="0" baseline="0" noProof="0" dirty="0">
                <a:ln>
                  <a:noFill/>
                </a:ln>
                <a:solidFill>
                  <a:srgbClr val="857E79"/>
                </a:solidFill>
                <a:effectLst/>
                <a:uLnTx/>
                <a:uFillTx/>
                <a:latin typeface="Segoe UI"/>
                <a:ea typeface="+mj-ea"/>
                <a:cs typeface="+mj-cs"/>
              </a:rPr>
              <a:t>SUMMARY OF TEI</a:t>
            </a:r>
          </a:p>
          <a:p>
            <a:pPr marL="0" marR="0" lvl="0" indent="0" algn="l" defTabSz="914400" rtl="0" eaLnBrk="1" fontAlgn="auto" latinLnBrk="0" hangingPunct="1">
              <a:lnSpc>
                <a:spcPts val="1900"/>
              </a:lnSpc>
              <a:spcBef>
                <a:spcPct val="0"/>
              </a:spcBef>
              <a:spcAft>
                <a:spcPts val="0"/>
              </a:spcAft>
              <a:buClrTx/>
              <a:buSzTx/>
              <a:buFontTx/>
              <a:buNone/>
              <a:tabLst/>
              <a:defRPr/>
            </a:pPr>
            <a:r>
              <a:rPr kumimoji="0" lang="en-US" sz="1200" b="0" i="0" u="none" strike="noStrike" kern="900" cap="none" spc="280" normalizeH="0" baseline="0" noProof="0" dirty="0">
                <a:ln>
                  <a:noFill/>
                </a:ln>
                <a:solidFill>
                  <a:srgbClr val="857E79"/>
                </a:solidFill>
                <a:effectLst/>
                <a:uLnTx/>
                <a:uFillTx/>
                <a:latin typeface="Segoe UI"/>
                <a:ea typeface="+mj-ea"/>
                <a:cs typeface="+mj-cs"/>
              </a:rPr>
              <a:t>THE MICROSOFT DEVOPS SOLUTION</a:t>
            </a:r>
          </a:p>
        </p:txBody>
      </p:sp>
      <p:sp>
        <p:nvSpPr>
          <p:cNvPr id="54" name="TextBox 53"/>
          <p:cNvSpPr txBox="1"/>
          <p:nvPr/>
        </p:nvSpPr>
        <p:spPr>
          <a:xfrm>
            <a:off x="854666" y="1700705"/>
            <a:ext cx="3794124" cy="1231106"/>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7030A0"/>
                </a:solidFill>
                <a:effectLst/>
                <a:uLnTx/>
                <a:uFillTx/>
                <a:latin typeface="Bodoni MT"/>
                <a:ea typeface="Segoe UI" panose="020B0502040204020203" pitchFamily="34" charset="0"/>
                <a:cs typeface="Segoe UI" panose="020B0502040204020203" pitchFamily="34" charset="0"/>
              </a:rPr>
              <a:t>$</a:t>
            </a:r>
            <a:r>
              <a:rPr kumimoji="0" lang="en-US" sz="8000" b="1" i="0" u="none" strike="noStrike" kern="0" cap="none" spc="-300" normalizeH="0" baseline="0" noProof="0" dirty="0">
                <a:ln>
                  <a:noFill/>
                </a:ln>
                <a:solidFill>
                  <a:srgbClr val="7030A0"/>
                </a:solidFill>
                <a:effectLst/>
                <a:uLnTx/>
                <a:uFillTx/>
                <a:latin typeface="Bodoni MT"/>
                <a:ea typeface="Segoe UI" panose="020B0502040204020203" pitchFamily="34" charset="0"/>
                <a:cs typeface="Segoe UI" panose="020B0502040204020203" pitchFamily="34" charset="0"/>
              </a:rPr>
              <a:t>3.9M</a:t>
            </a:r>
          </a:p>
        </p:txBody>
      </p:sp>
      <p:sp>
        <p:nvSpPr>
          <p:cNvPr id="46" name="Title 1"/>
          <p:cNvSpPr txBox="1">
            <a:spLocks/>
          </p:cNvSpPr>
          <p:nvPr/>
        </p:nvSpPr>
        <p:spPr>
          <a:xfrm>
            <a:off x="1037026" y="2821360"/>
            <a:ext cx="3611764" cy="509104"/>
          </a:xfrm>
          <a:prstGeom prst="rect">
            <a:avLst/>
          </a:prstGeom>
        </p:spPr>
        <p:txBody>
          <a:bodyPr lIns="89631" tIns="44814" rIns="89631" bIns="44814"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1600" b="1" i="0" u="none" strike="noStrike" kern="900" cap="none" spc="200" normalizeH="0" baseline="0" noProof="0" dirty="0">
                <a:ln>
                  <a:noFill/>
                </a:ln>
                <a:solidFill>
                  <a:srgbClr val="7030A0"/>
                </a:solidFill>
                <a:effectLst/>
                <a:uLnTx/>
                <a:uFillTx/>
                <a:latin typeface="Segoe UI"/>
                <a:ea typeface="+mj-ea"/>
                <a:cs typeface="+mj-cs"/>
              </a:rPr>
              <a:t>IN NET PRESENT VALUE </a:t>
            </a:r>
            <a:br>
              <a:rPr kumimoji="0" lang="en-US" sz="1600" b="1" i="0" u="none" strike="noStrike" kern="900" cap="none" spc="200" normalizeH="0" baseline="0" noProof="0" dirty="0">
                <a:ln>
                  <a:noFill/>
                </a:ln>
                <a:solidFill>
                  <a:srgbClr val="7030A0"/>
                </a:solidFill>
                <a:effectLst/>
                <a:uLnTx/>
                <a:uFillTx/>
                <a:latin typeface="Segoe UI"/>
                <a:ea typeface="+mj-ea"/>
                <a:cs typeface="+mj-cs"/>
              </a:rPr>
            </a:br>
            <a:r>
              <a:rPr kumimoji="0" lang="en-US" sz="1600" b="1" i="0" u="none" strike="noStrike" kern="900" cap="none" spc="200" normalizeH="0" baseline="0" noProof="0" dirty="0">
                <a:ln>
                  <a:noFill/>
                </a:ln>
                <a:solidFill>
                  <a:srgbClr val="7030A0"/>
                </a:solidFill>
                <a:effectLst/>
                <a:uLnTx/>
                <a:uFillTx/>
                <a:latin typeface="Segoe UI"/>
                <a:ea typeface="+mj-ea"/>
                <a:cs typeface="+mj-cs"/>
              </a:rPr>
              <a:t>OVER THREE YEARS</a:t>
            </a:r>
            <a:endParaRPr kumimoji="0" lang="en-US" sz="2800" b="1" i="0" u="none" strike="noStrike" kern="900" cap="none" spc="400" normalizeH="0" baseline="0" noProof="0" dirty="0">
              <a:ln>
                <a:noFill/>
              </a:ln>
              <a:solidFill>
                <a:srgbClr val="7030A0"/>
              </a:solidFill>
              <a:effectLst/>
              <a:uLnTx/>
              <a:uFillTx/>
              <a:latin typeface="Segoe UI"/>
              <a:ea typeface="+mj-ea"/>
              <a:cs typeface="+mj-cs"/>
            </a:endParaRPr>
          </a:p>
        </p:txBody>
      </p:sp>
      <p:sp>
        <p:nvSpPr>
          <p:cNvPr id="43" name="TextBox 42"/>
          <p:cNvSpPr txBox="1"/>
          <p:nvPr/>
        </p:nvSpPr>
        <p:spPr>
          <a:xfrm>
            <a:off x="558547" y="3821106"/>
            <a:ext cx="3181349" cy="55399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635D59"/>
                </a:solidFill>
                <a:effectLst/>
                <a:uLnTx/>
                <a:uFillTx/>
                <a:latin typeface="Segoe UI"/>
                <a:ea typeface="Segoe UI" panose="020B0502040204020203" pitchFamily="34" charset="0"/>
                <a:cs typeface="Segoe UI" panose="020B0502040204020203" pitchFamily="34" charset="0"/>
              </a:rPr>
              <a:t>For a composite organization based </a:t>
            </a:r>
            <a:br>
              <a:rPr kumimoji="0" lang="en-US" sz="1200" b="0" i="0" u="none" strike="noStrike" kern="0" cap="none" spc="0" normalizeH="0" baseline="0" noProof="0" dirty="0">
                <a:ln>
                  <a:noFill/>
                </a:ln>
                <a:solidFill>
                  <a:srgbClr val="635D59"/>
                </a:solidFill>
                <a:effectLst/>
                <a:uLnTx/>
                <a:uFillTx/>
                <a:latin typeface="Segoe UI"/>
                <a:ea typeface="Segoe UI" panose="020B0502040204020203" pitchFamily="34" charset="0"/>
                <a:cs typeface="Segoe UI" panose="020B0502040204020203" pitchFamily="34" charset="0"/>
              </a:rPr>
            </a:br>
            <a:r>
              <a:rPr kumimoji="0" lang="en-US" sz="1200" b="0" i="0" u="none" strike="noStrike" kern="0" cap="none" spc="0" normalizeH="0" baseline="0" noProof="0" dirty="0">
                <a:ln>
                  <a:noFill/>
                </a:ln>
                <a:solidFill>
                  <a:srgbClr val="635D59"/>
                </a:solidFill>
                <a:effectLst/>
                <a:uLnTx/>
                <a:uFillTx/>
                <a:latin typeface="Segoe UI"/>
                <a:ea typeface="Segoe UI" panose="020B0502040204020203" pitchFamily="34" charset="0"/>
                <a:cs typeface="Segoe UI" panose="020B0502040204020203" pitchFamily="34" charset="0"/>
              </a:rPr>
              <a:t>on surveys and interviews of actual Microsoft customers by Forrester Consulting.</a:t>
            </a:r>
          </a:p>
        </p:txBody>
      </p:sp>
      <p:grpSp>
        <p:nvGrpSpPr>
          <p:cNvPr id="2" name="Group 1"/>
          <p:cNvGrpSpPr/>
          <p:nvPr/>
        </p:nvGrpSpPr>
        <p:grpSpPr>
          <a:xfrm>
            <a:off x="4333007" y="0"/>
            <a:ext cx="7858992" cy="5102491"/>
            <a:chOff x="4333007" y="0"/>
            <a:chExt cx="7858992" cy="5102491"/>
          </a:xfrm>
        </p:grpSpPr>
        <p:pic>
          <p:nvPicPr>
            <p:cNvPr id="3" name="Picture 2"/>
            <p:cNvPicPr>
              <a:picLocks noChangeAspect="1"/>
            </p:cNvPicPr>
            <p:nvPr/>
          </p:nvPicPr>
          <p:blipFill rotWithShape="1">
            <a:blip r:embed="rId4"/>
            <a:srcRect l="16737"/>
            <a:stretch/>
          </p:blipFill>
          <p:spPr>
            <a:xfrm>
              <a:off x="4333008" y="0"/>
              <a:ext cx="7858991" cy="5102491"/>
            </a:xfrm>
            <a:prstGeom prst="rect">
              <a:avLst/>
            </a:prstGeom>
            <a:solidFill>
              <a:schemeClr val="accent3">
                <a:lumMod val="40000"/>
                <a:lumOff val="60000"/>
                <a:alpha val="63000"/>
              </a:schemeClr>
            </a:solidFill>
          </p:spPr>
        </p:pic>
        <p:pic>
          <p:nvPicPr>
            <p:cNvPr id="17" name="Picture 16"/>
            <p:cNvPicPr>
              <a:picLocks noChangeAspect="1"/>
            </p:cNvPicPr>
            <p:nvPr/>
          </p:nvPicPr>
          <p:blipFill rotWithShape="1">
            <a:blip r:embed="rId4"/>
            <a:srcRect t="94054" r="75080" b="-186"/>
            <a:stretch/>
          </p:blipFill>
          <p:spPr>
            <a:xfrm>
              <a:off x="4333007" y="4781572"/>
              <a:ext cx="2352156" cy="312812"/>
            </a:xfrm>
            <a:prstGeom prst="rect">
              <a:avLst/>
            </a:prstGeom>
            <a:solidFill>
              <a:schemeClr val="accent3">
                <a:lumMod val="40000"/>
                <a:lumOff val="60000"/>
                <a:alpha val="63000"/>
              </a:schemeClr>
            </a:solidFill>
          </p:spPr>
        </p:pic>
      </p:grpSp>
      <p:grpSp>
        <p:nvGrpSpPr>
          <p:cNvPr id="4" name="Group 3"/>
          <p:cNvGrpSpPr/>
          <p:nvPr/>
        </p:nvGrpSpPr>
        <p:grpSpPr>
          <a:xfrm>
            <a:off x="0" y="5092252"/>
            <a:ext cx="12192000" cy="1765748"/>
            <a:chOff x="0" y="5092252"/>
            <a:chExt cx="12192000" cy="1765748"/>
          </a:xfrm>
        </p:grpSpPr>
        <p:sp>
          <p:nvSpPr>
            <p:cNvPr id="29" name="Rectangle 28"/>
            <p:cNvSpPr/>
            <p:nvPr/>
          </p:nvSpPr>
          <p:spPr>
            <a:xfrm>
              <a:off x="0" y="5092252"/>
              <a:ext cx="12192000" cy="1765748"/>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4DED8"/>
                </a:solidFill>
                <a:effectLst/>
                <a:uLnTx/>
                <a:uFillTx/>
                <a:latin typeface="Segoe UI"/>
                <a:ea typeface="+mn-ea"/>
                <a:cs typeface="+mn-cs"/>
              </a:endParaRPr>
            </a:p>
          </p:txBody>
        </p:sp>
        <p:grpSp>
          <p:nvGrpSpPr>
            <p:cNvPr id="9" name="Group 8"/>
            <p:cNvGrpSpPr/>
            <p:nvPr/>
          </p:nvGrpSpPr>
          <p:grpSpPr>
            <a:xfrm>
              <a:off x="794995" y="5373674"/>
              <a:ext cx="10602010" cy="1415772"/>
              <a:chOff x="286996" y="5012272"/>
              <a:chExt cx="10602010" cy="1415772"/>
            </a:xfrm>
          </p:grpSpPr>
          <p:sp>
            <p:nvSpPr>
              <p:cNvPr id="37" name="TextBox 36"/>
              <p:cNvSpPr txBox="1"/>
              <p:nvPr/>
            </p:nvSpPr>
            <p:spPr>
              <a:xfrm>
                <a:off x="286996" y="5087091"/>
                <a:ext cx="1976860" cy="923330"/>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rPr>
                  <a:t>529</a:t>
                </a:r>
                <a:r>
                  <a:rPr kumimoji="0" lang="en-US" sz="24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4DED8"/>
                    </a:solidFill>
                    <a:effectLst/>
                    <a:uLnTx/>
                    <a:uFillTx/>
                    <a:latin typeface="Segoe UI"/>
                    <a:ea typeface="Segoe UI" panose="020B0502040204020203" pitchFamily="34" charset="0"/>
                    <a:cs typeface="Segoe UI" panose="020B0502040204020203" pitchFamily="34" charset="0"/>
                  </a:rPr>
                  <a:t>three-year, risk-adjusted ROI</a:t>
                </a:r>
              </a:p>
            </p:txBody>
          </p:sp>
          <p:sp>
            <p:nvSpPr>
              <p:cNvPr id="50" name="TextBox 49"/>
              <p:cNvSpPr txBox="1"/>
              <p:nvPr/>
            </p:nvSpPr>
            <p:spPr>
              <a:xfrm>
                <a:off x="9304567" y="5087091"/>
                <a:ext cx="1584439" cy="923330"/>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rPr>
                  <a:t>3</a:t>
                </a:r>
                <a:r>
                  <a:rPr kumimoji="0" lang="en-US" sz="16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rPr>
                  <a:t>months</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4DED8"/>
                    </a:solidFill>
                    <a:effectLst/>
                    <a:uLnTx/>
                    <a:uFillTx/>
                    <a:latin typeface="Segoe UI"/>
                    <a:ea typeface="Segoe UI" panose="020B0502040204020203" pitchFamily="34" charset="0"/>
                    <a:cs typeface="Segoe UI" panose="020B0502040204020203" pitchFamily="34" charset="0"/>
                  </a:rPr>
                  <a:t>for payback</a:t>
                </a:r>
              </a:p>
            </p:txBody>
          </p:sp>
          <p:cxnSp>
            <p:nvCxnSpPr>
              <p:cNvPr id="51" name="Straight Connector 50"/>
              <p:cNvCxnSpPr/>
              <p:nvPr/>
            </p:nvCxnSpPr>
            <p:spPr>
              <a:xfrm>
                <a:off x="2545559" y="5091556"/>
                <a:ext cx="0" cy="914400"/>
              </a:xfrm>
              <a:prstGeom prst="line">
                <a:avLst/>
              </a:prstGeom>
              <a:ln w="285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756801" y="5091556"/>
                <a:ext cx="0" cy="914400"/>
              </a:xfrm>
              <a:prstGeom prst="line">
                <a:avLst/>
              </a:prstGeom>
              <a:ln w="285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990843" y="5012272"/>
                <a:ext cx="2512236" cy="1415772"/>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rPr>
                  <a:t>Time-to-recover from failures: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rPr>
                  <a:t>down 80%</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E4DED8"/>
                  </a:solidFill>
                  <a:effectLst/>
                  <a:uLnTx/>
                  <a:uFillTx/>
                  <a:latin typeface="Segoe UI"/>
                  <a:ea typeface="Segoe UI" panose="020B0502040204020203" pitchFamily="34" charset="0"/>
                  <a:cs typeface="Segoe UI" panose="020B0502040204020203" pitchFamily="34" charset="0"/>
                </a:endParaRPr>
              </a:p>
            </p:txBody>
          </p:sp>
          <p:cxnSp>
            <p:nvCxnSpPr>
              <p:cNvPr id="42" name="Straight Connector 41"/>
              <p:cNvCxnSpPr/>
              <p:nvPr/>
            </p:nvCxnSpPr>
            <p:spPr>
              <a:xfrm>
                <a:off x="5378697" y="5091556"/>
                <a:ext cx="0" cy="914400"/>
              </a:xfrm>
              <a:prstGeom prst="line">
                <a:avLst/>
              </a:prstGeom>
              <a:ln w="285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6153912" y="5373674"/>
              <a:ext cx="2986507" cy="1415772"/>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rPr>
                <a:t>Increase in deployment frequency: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rPr>
                <a:t>up 15x</a:t>
              </a:r>
              <a:endParaRPr kumimoji="0" lang="en-US" sz="2400" b="1" i="0" u="none" strike="noStrike" kern="0" cap="none" spc="0" normalizeH="0" baseline="0" noProof="0" dirty="0">
                <a:ln>
                  <a:noFill/>
                </a:ln>
                <a:solidFill>
                  <a:srgbClr val="EBE7E3"/>
                </a:solidFill>
                <a:effectLst/>
                <a:uLnTx/>
                <a:uFillTx/>
                <a:latin typeface="Bodoni MT"/>
                <a:ea typeface="Segoe UI" panose="020B0502040204020203" pitchFamily="34" charset="0"/>
                <a:cs typeface="Segoe UI" panose="020B0502040204020203"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E4DED8"/>
                </a:solidFill>
                <a:effectLst/>
                <a:uLnTx/>
                <a:uFillTx/>
                <a:latin typeface="Segoe UI"/>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00738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0" y="0"/>
            <a:ext cx="12192000" cy="6858000"/>
          </a:xfrm>
          <a:prstGeom prst="rect">
            <a:avLst/>
          </a:prstGeom>
          <a:solidFill>
            <a:srgbClr val="32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p:cNvGrpSpPr/>
          <p:nvPr/>
        </p:nvGrpSpPr>
        <p:grpSpPr>
          <a:xfrm>
            <a:off x="-263439" y="1143000"/>
            <a:ext cx="3596673" cy="2870775"/>
            <a:chOff x="-263439" y="1143000"/>
            <a:chExt cx="3596673" cy="2870775"/>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0" y="1985387"/>
              <a:ext cx="159291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22%</a:t>
              </a:r>
            </a:p>
          </p:txBody>
        </p:sp>
        <p:sp>
          <p:nvSpPr>
            <p:cNvPr id="7" name="TextBox 6"/>
            <p:cNvSpPr txBox="1"/>
            <p:nvPr/>
          </p:nvSpPr>
          <p:spPr>
            <a:xfrm>
              <a:off x="290491" y="3429000"/>
              <a:ext cx="248881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on</a:t>
              </a:r>
              <a:b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grpSp>
        <p:nvGrpSpPr>
          <p:cNvPr id="21" name="Group 20"/>
          <p:cNvGrpSpPr/>
          <p:nvPr/>
        </p:nvGrpSpPr>
        <p:grpSpPr>
          <a:xfrm>
            <a:off x="2700812" y="1143000"/>
            <a:ext cx="3596673" cy="2870775"/>
            <a:chOff x="2135317" y="1143000"/>
            <a:chExt cx="3596673" cy="2870775"/>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29%</a:t>
              </a:r>
            </a:p>
          </p:txBody>
        </p:sp>
        <p:sp>
          <p:nvSpPr>
            <p:cNvPr id="10" name="TextBox 9"/>
            <p:cNvSpPr txBox="1"/>
            <p:nvPr/>
          </p:nvSpPr>
          <p:spPr>
            <a:xfrm>
              <a:off x="3001066" y="3429000"/>
              <a:ext cx="186517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time spent on new work</a:t>
              </a:r>
            </a:p>
          </p:txBody>
        </p:sp>
      </p:grpSp>
      <p:grpSp>
        <p:nvGrpSpPr>
          <p:cNvPr id="20" name="Group 19"/>
          <p:cNvGrpSpPr/>
          <p:nvPr/>
        </p:nvGrpSpPr>
        <p:grpSpPr>
          <a:xfrm>
            <a:off x="5665063" y="1143000"/>
            <a:ext cx="3596673" cy="2870775"/>
            <a:chOff x="4624129" y="1143000"/>
            <a:chExt cx="3596673" cy="2870775"/>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6" y="1985387"/>
              <a:ext cx="154777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50%</a:t>
              </a:r>
            </a:p>
          </p:txBody>
        </p:sp>
        <p:sp>
          <p:nvSpPr>
            <p:cNvPr id="13" name="TextBox 12"/>
            <p:cNvSpPr txBox="1"/>
            <p:nvPr/>
          </p:nvSpPr>
          <p:spPr>
            <a:xfrm>
              <a:off x="5074550" y="3429000"/>
              <a:ext cx="269583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remediating security issues</a:t>
              </a:r>
            </a:p>
          </p:txBody>
        </p:sp>
      </p:grpSp>
      <p:grpSp>
        <p:nvGrpSpPr>
          <p:cNvPr id="19" name="Group 18"/>
          <p:cNvGrpSpPr/>
          <p:nvPr/>
        </p:nvGrpSpPr>
        <p:grpSpPr>
          <a:xfrm>
            <a:off x="8629315" y="1143000"/>
            <a:ext cx="3596673" cy="2870775"/>
            <a:chOff x="8220802" y="1143000"/>
            <a:chExt cx="3596673" cy="2870775"/>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49" y="1985387"/>
              <a:ext cx="154777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75.2x</a:t>
              </a:r>
            </a:p>
          </p:txBody>
        </p:sp>
        <p:sp>
          <p:nvSpPr>
            <p:cNvPr id="18" name="TextBox 17"/>
            <p:cNvSpPr txBox="1"/>
            <p:nvPr/>
          </p:nvSpPr>
          <p:spPr>
            <a:xfrm>
              <a:off x="8671223" y="3429000"/>
              <a:ext cx="269583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fewer outage costs</a:t>
              </a:r>
              <a:b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due to downtime</a:t>
              </a:r>
            </a:p>
          </p:txBody>
        </p:sp>
      </p:grpSp>
      <p:cxnSp>
        <p:nvCxnSpPr>
          <p:cNvPr id="24" name="Straight Connector 23"/>
          <p:cNvCxnSpPr/>
          <p:nvPr/>
        </p:nvCxnSpPr>
        <p:spPr>
          <a:xfrm>
            <a:off x="3094545" y="1409700"/>
            <a:ext cx="0" cy="2476500"/>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916232" y="1409700"/>
            <a:ext cx="0" cy="2476500"/>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989378" y="1409700"/>
            <a:ext cx="0" cy="2476500"/>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5209" y="4351455"/>
            <a:ext cx="1304182" cy="2111130"/>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TextBox 62"/>
          <p:cNvSpPr txBox="1"/>
          <p:nvPr/>
        </p:nvSpPr>
        <p:spPr>
          <a:xfrm>
            <a:off x="2193621" y="4887157"/>
            <a:ext cx="962385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Employees are </a:t>
            </a:r>
            <a:r>
              <a:rPr kumimoji="0" lang="en-US" sz="2400"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2.2x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likely to recommend their organization</a:t>
            </a:r>
            <a:b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 a great place to work</a:t>
            </a:r>
          </a:p>
        </p:txBody>
      </p:sp>
    </p:spTree>
    <p:extLst>
      <p:ext uri="{BB962C8B-B14F-4D97-AF65-F5344CB8AC3E}">
        <p14:creationId xmlns:p14="http://schemas.microsoft.com/office/powerpoint/2010/main" val="178491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18249" y="2559947"/>
            <a:ext cx="3773751" cy="4298053"/>
          </a:xfrm>
          <a:prstGeom prst="rect">
            <a:avLst/>
          </a:prstGeom>
        </p:spPr>
      </p:pic>
      <p:grpSp>
        <p:nvGrpSpPr>
          <p:cNvPr id="8" name="Group 7"/>
          <p:cNvGrpSpPr/>
          <p:nvPr/>
        </p:nvGrpSpPr>
        <p:grpSpPr>
          <a:xfrm>
            <a:off x="1614014" y="2678594"/>
            <a:ext cx="8963973" cy="1500812"/>
            <a:chOff x="2770828" y="3428999"/>
            <a:chExt cx="8963973" cy="1500812"/>
          </a:xfrm>
        </p:grpSpPr>
        <p:sp>
          <p:nvSpPr>
            <p:cNvPr id="6" name="Title 1"/>
            <p:cNvSpPr txBox="1">
              <a:spLocks/>
            </p:cNvSpPr>
            <p:nvPr/>
          </p:nvSpPr>
          <p:spPr>
            <a:xfrm>
              <a:off x="2770828" y="3428999"/>
              <a:ext cx="8963973" cy="927940"/>
            </a:xfrm>
            <a:prstGeom prst="rect">
              <a:avLst/>
            </a:prstGeom>
          </p:spPr>
          <p:txBody>
            <a:bodyPr anchor="b"/>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ＭＳ Ｐゴシック" charset="0"/>
                  <a:cs typeface="Segoe UI" pitchFamily="34" charset="0"/>
                </a:rPr>
                <a:t>Visual Studio Enterprise</a:t>
              </a:r>
            </a:p>
          </p:txBody>
        </p:sp>
        <p:sp>
          <p:nvSpPr>
            <p:cNvPr id="7" name="Text Placeholder 2"/>
            <p:cNvSpPr txBox="1">
              <a:spLocks/>
            </p:cNvSpPr>
            <p:nvPr/>
          </p:nvSpPr>
          <p:spPr>
            <a:xfrm>
              <a:off x="2771141" y="4366353"/>
              <a:ext cx="8963660" cy="563458"/>
            </a:xfrm>
            <a:prstGeom prst="rect">
              <a:avLst/>
            </a:prstGeom>
          </p:spPr>
          <p:txBody>
            <a:bodyPr/>
            <a:lst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3231" rtl="0" eaLnBrk="0" fontAlgn="base" latinLnBrk="0" hangingPunct="0">
                <a:lnSpc>
                  <a:spcPct val="90000"/>
                </a:lnSpc>
                <a:spcBef>
                  <a:spcPct val="20000"/>
                </a:spcBef>
                <a:spcAft>
                  <a:spcPct val="0"/>
                </a:spcAft>
                <a:buClrTx/>
                <a:buSzPct val="90000"/>
                <a:buFont typeface="Arial" charset="0"/>
                <a:buNone/>
                <a:tabLst/>
                <a:defRPr/>
              </a:pPr>
              <a:r>
                <a:rPr kumimoji="0" lang="en-US" sz="3920" b="0" i="0" u="none" strike="noStrike" kern="1200" cap="none" spc="0" normalizeH="0" baseline="0" noProof="0" dirty="0">
                  <a:ln>
                    <a:noFill/>
                  </a:ln>
                  <a:solidFill>
                    <a:srgbClr val="FFFFFF"/>
                  </a:solidFill>
                  <a:effectLst/>
                  <a:uLnTx/>
                  <a:uFillTx/>
                  <a:latin typeface="Segoe UI Light"/>
                  <a:ea typeface="ＭＳ Ｐゴシック" charset="0"/>
                </a:rPr>
                <a:t>for DevOps Practitioners</a:t>
              </a:r>
            </a:p>
          </p:txBody>
        </p:sp>
      </p:grpSp>
      <p:sp>
        <p:nvSpPr>
          <p:cNvPr id="9" name="AutoShape 8"/>
          <p:cNvSpPr>
            <a:spLocks noChangeAspect="1" noChangeArrowheads="1" noTextEdit="1"/>
          </p:cNvSpPr>
          <p:nvPr/>
        </p:nvSpPr>
        <p:spPr bwMode="auto">
          <a:xfrm>
            <a:off x="10195893" y="3192463"/>
            <a:ext cx="22256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AutoShape 3"/>
          <p:cNvSpPr>
            <a:spLocks noChangeAspect="1" noChangeArrowheads="1" noTextEdit="1"/>
          </p:cNvSpPr>
          <p:nvPr/>
        </p:nvSpPr>
        <p:spPr bwMode="auto">
          <a:xfrm>
            <a:off x="6203330" y="3205163"/>
            <a:ext cx="4554538"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6"/>
          <p:cNvSpPr>
            <a:spLocks/>
          </p:cNvSpPr>
          <p:nvPr/>
        </p:nvSpPr>
        <p:spPr bwMode="auto">
          <a:xfrm>
            <a:off x="7759080" y="2373312"/>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DECEF0"/>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7"/>
          <p:cNvSpPr>
            <a:spLocks/>
          </p:cNvSpPr>
          <p:nvPr/>
        </p:nvSpPr>
        <p:spPr bwMode="auto">
          <a:xfrm>
            <a:off x="8074992" y="2425700"/>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Segoe UI"/>
              <a:ea typeface="+mn-ea"/>
              <a:cs typeface="+mn-cs"/>
            </a:endParaRPr>
          </a:p>
        </p:txBody>
      </p:sp>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59825" y="3442597"/>
            <a:ext cx="5632176" cy="3415403"/>
          </a:xfrm>
          <a:prstGeom prst="rect">
            <a:avLst/>
          </a:prstGeom>
        </p:spPr>
      </p:pic>
    </p:spTree>
    <p:extLst>
      <p:ext uri="{BB962C8B-B14F-4D97-AF65-F5344CB8AC3E}">
        <p14:creationId xmlns:p14="http://schemas.microsoft.com/office/powerpoint/2010/main" val="12868094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H="1">
            <a:off x="2082065" y="5549734"/>
            <a:ext cx="2253455" cy="33239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Arial" panose="020B0604020202020204" pitchFamily="34" charset="0"/>
            </a:endParaRPr>
          </a:p>
        </p:txBody>
      </p:sp>
      <p:sp>
        <p:nvSpPr>
          <p:cNvPr id="5" name="Oval 4"/>
          <p:cNvSpPr/>
          <p:nvPr/>
        </p:nvSpPr>
        <p:spPr>
          <a:xfrm>
            <a:off x="213585" y="3190078"/>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 name="TextBox 5"/>
          <p:cNvSpPr txBox="1"/>
          <p:nvPr/>
        </p:nvSpPr>
        <p:spPr>
          <a:xfrm>
            <a:off x="71892" y="3246717"/>
            <a:ext cx="1723386" cy="1349873"/>
          </a:xfrm>
          <a:prstGeom prst="rect">
            <a:avLst/>
          </a:prstGeom>
        </p:spPr>
        <p:txBody>
          <a:bodyPr wrap="square" rtlCol="0" anchor="ctr">
            <a:noAutofit/>
          </a:bodyPr>
          <a:lstStyle/>
          <a:p>
            <a:pPr marL="0" marR="0" lvl="0" indent="0" algn="ctr" defTabSz="932742" rtl="0" eaLnBrk="1" fontAlgn="auto" latinLnBrk="0" hangingPunct="1">
              <a:lnSpc>
                <a:spcPct val="120000"/>
              </a:lnSpc>
              <a:spcBef>
                <a:spcPts val="0"/>
              </a:spcBef>
              <a:spcAft>
                <a:spcPts val="0"/>
              </a:spcAft>
              <a:buClrTx/>
              <a:buSzTx/>
              <a:buFontTx/>
              <a:buNone/>
              <a:tabLst/>
              <a:defRPr/>
            </a:pPr>
            <a:r>
              <a:rPr kumimoji="0" lang="en-US" sz="1200" b="1" i="1" u="none" strike="noStrike" kern="800" cap="none" spc="0" normalizeH="0" baseline="0" noProof="0" dirty="0">
                <a:ln>
                  <a:noFill/>
                </a:ln>
                <a:solidFill>
                  <a:srgbClr val="FFFFFF"/>
                </a:solidFill>
                <a:effectLst/>
                <a:uLnTx/>
                <a:uFillTx/>
                <a:latin typeface="Segoe UI"/>
                <a:ea typeface="+mn-ea"/>
                <a:cs typeface="+mn-cs"/>
              </a:rPr>
              <a:t>FLOW OF</a:t>
            </a:r>
            <a:br>
              <a:rPr kumimoji="0" lang="en-US" sz="1200" b="1" i="1" u="none" strike="noStrike" kern="800" cap="none" spc="0" normalizeH="0" baseline="0" noProof="0" dirty="0">
                <a:ln>
                  <a:noFill/>
                </a:ln>
                <a:solidFill>
                  <a:srgbClr val="FFFFFF"/>
                </a:solidFill>
                <a:effectLst/>
                <a:uLnTx/>
                <a:uFillTx/>
                <a:latin typeface="Segoe UI"/>
                <a:ea typeface="+mn-ea"/>
                <a:cs typeface="+mn-cs"/>
              </a:rPr>
            </a:br>
            <a:r>
              <a:rPr kumimoji="0" lang="en-US" sz="1200" b="1" i="1" u="none" strike="noStrike" kern="800" cap="none" spc="0" normalizeH="0" baseline="0" noProof="0" dirty="0">
                <a:ln>
                  <a:noFill/>
                </a:ln>
                <a:solidFill>
                  <a:srgbClr val="FFFFFF"/>
                </a:solidFill>
                <a:effectLst/>
                <a:uLnTx/>
                <a:uFillTx/>
                <a:latin typeface="Segoe UI"/>
                <a:ea typeface="+mn-ea"/>
                <a:cs typeface="+mn-cs"/>
              </a:rPr>
              <a:t>CUSTOMER VALUE</a:t>
            </a:r>
            <a:br>
              <a:rPr kumimoji="0" lang="en-US" sz="1200" b="1" i="1" u="none" strike="noStrike" kern="800" cap="none" spc="0" normalizeH="0" baseline="0" noProof="0" dirty="0">
                <a:ln>
                  <a:noFill/>
                </a:ln>
                <a:solidFill>
                  <a:srgbClr val="FFFFFF"/>
                </a:solidFill>
                <a:effectLst/>
                <a:uLnTx/>
                <a:uFillTx/>
                <a:latin typeface="Segoe UI"/>
                <a:ea typeface="+mn-ea"/>
                <a:cs typeface="+mn-cs"/>
              </a:rPr>
            </a:br>
            <a:endParaRPr kumimoji="0" lang="en-US" sz="1200" b="1" i="1" u="none" strike="noStrike" kern="8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a:xfrm>
            <a:off x="2014571" y="3181051"/>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TextBox 7"/>
          <p:cNvSpPr txBox="1"/>
          <p:nvPr/>
        </p:nvSpPr>
        <p:spPr>
          <a:xfrm>
            <a:off x="1513759" y="3145090"/>
            <a:ext cx="2454877" cy="1349873"/>
          </a:xfrm>
          <a:prstGeom prst="rect">
            <a:avLst/>
          </a:prstGeom>
        </p:spPr>
        <p:txBody>
          <a:bodyPr wrap="square" rtlCol="0" anchor="ctr">
            <a:noAutofit/>
          </a:bodyPr>
          <a:lstStyle/>
          <a:p>
            <a:pPr marL="0" marR="0" lvl="0" indent="0" algn="ctr" defTabSz="932742" rtl="0" eaLnBrk="1" fontAlgn="auto" latinLnBrk="0" hangingPunct="1">
              <a:lnSpc>
                <a:spcPct val="12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FFFFFF"/>
                </a:solidFill>
                <a:effectLst/>
                <a:uLnTx/>
                <a:uFillTx/>
                <a:latin typeface="Segoe UI"/>
                <a:ea typeface="+mn-ea"/>
                <a:cs typeface="+mn-cs"/>
              </a:rPr>
              <a:t>AUTONOMY</a:t>
            </a:r>
            <a:br>
              <a:rPr kumimoji="0" lang="en-US" sz="1200" b="1" i="1" u="none" strike="noStrike" kern="0" cap="none" spc="0" normalizeH="0" baseline="0" noProof="0" dirty="0">
                <a:ln>
                  <a:noFill/>
                </a:ln>
                <a:solidFill>
                  <a:srgbClr val="FFFFFF"/>
                </a:solidFill>
                <a:effectLst/>
                <a:uLnTx/>
                <a:uFillTx/>
                <a:latin typeface="Segoe UI"/>
                <a:ea typeface="+mn-ea"/>
                <a:cs typeface="+mn-cs"/>
              </a:rPr>
            </a:br>
            <a:r>
              <a:rPr kumimoji="0" lang="en-US" sz="1200" b="1" i="1" u="none" strike="noStrike" kern="0" cap="none" spc="0" normalizeH="0" baseline="0" noProof="0" dirty="0">
                <a:ln>
                  <a:noFill/>
                </a:ln>
                <a:solidFill>
                  <a:srgbClr val="FFFFFF"/>
                </a:solidFill>
                <a:effectLst/>
                <a:uLnTx/>
                <a:uFillTx/>
                <a:latin typeface="Segoe UI"/>
                <a:ea typeface="+mn-ea"/>
                <a:cs typeface="+mn-cs"/>
              </a:rPr>
              <a:t>&amp; ALIGNMENT</a:t>
            </a:r>
            <a:endParaRPr kumimoji="0" lang="en-US" sz="1200" b="1" i="1" u="none" strike="noStrike" kern="800" cap="none" spc="0" normalizeH="0" baseline="0" noProof="0" dirty="0">
              <a:ln>
                <a:noFill/>
              </a:ln>
              <a:solidFill>
                <a:srgbClr val="FFFFFF"/>
              </a:solidFill>
              <a:effectLst/>
              <a:uLnTx/>
              <a:uFillTx/>
              <a:latin typeface="Bodoni MT"/>
              <a:ea typeface="+mn-ea"/>
              <a:cs typeface="+mn-cs"/>
            </a:endParaRPr>
          </a:p>
        </p:txBody>
      </p:sp>
      <p:sp>
        <p:nvSpPr>
          <p:cNvPr id="9" name="Oval 8"/>
          <p:cNvSpPr/>
          <p:nvPr/>
        </p:nvSpPr>
        <p:spPr>
          <a:xfrm>
            <a:off x="3861173" y="3190100"/>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TextBox 9"/>
          <p:cNvSpPr txBox="1"/>
          <p:nvPr/>
        </p:nvSpPr>
        <p:spPr>
          <a:xfrm>
            <a:off x="3702440" y="3145090"/>
            <a:ext cx="1723386" cy="1349873"/>
          </a:xfrm>
          <a:prstGeom prst="rect">
            <a:avLst/>
          </a:prstGeom>
        </p:spPr>
        <p:txBody>
          <a:bodyPr wrap="square" rtlCol="0" anchor="ctr">
            <a:noAutofit/>
          </a:bodyPr>
          <a:lstStyle/>
          <a:p>
            <a:pPr marL="0" marR="0" lvl="0" indent="0" algn="ctr" defTabSz="932742" rtl="0" eaLnBrk="1" fontAlgn="auto" latinLnBrk="0" hangingPunct="1">
              <a:lnSpc>
                <a:spcPct val="120000"/>
              </a:lnSpc>
              <a:spcBef>
                <a:spcPts val="0"/>
              </a:spcBef>
              <a:spcAft>
                <a:spcPts val="0"/>
              </a:spcAft>
              <a:buClrTx/>
              <a:buSzTx/>
              <a:buFontTx/>
              <a:buNone/>
              <a:tabLst/>
              <a:defRPr/>
            </a:pPr>
            <a:r>
              <a:rPr kumimoji="0" lang="en-US" sz="1200" b="1" i="1" u="none" strike="noStrike" kern="800" cap="none" spc="-80" normalizeH="0" baseline="0" noProof="0" dirty="0">
                <a:ln>
                  <a:noFill/>
                </a:ln>
                <a:solidFill>
                  <a:srgbClr val="FFFFFF"/>
                </a:solidFill>
                <a:effectLst/>
                <a:uLnTx/>
                <a:uFillTx/>
                <a:latin typeface="Segoe UI"/>
                <a:ea typeface="+mn-ea"/>
                <a:cs typeface="+mn-cs"/>
              </a:rPr>
              <a:t>BACKLOG improved</a:t>
            </a:r>
            <a:br>
              <a:rPr kumimoji="0" lang="en-US" sz="1200" b="1" i="1" u="none" strike="noStrike" kern="800" cap="none" spc="-50" normalizeH="0" baseline="0" noProof="0" dirty="0">
                <a:ln>
                  <a:noFill/>
                </a:ln>
                <a:solidFill>
                  <a:srgbClr val="FFFFFF"/>
                </a:solidFill>
                <a:effectLst/>
                <a:uLnTx/>
                <a:uFillTx/>
                <a:latin typeface="Segoe UI"/>
                <a:ea typeface="+mn-ea"/>
                <a:cs typeface="+mn-cs"/>
              </a:rPr>
            </a:br>
            <a:r>
              <a:rPr kumimoji="0" lang="en-US" sz="1200" b="1" i="1" u="none" strike="noStrike" kern="800" cap="none" spc="-50" normalizeH="0" baseline="0" noProof="0" dirty="0">
                <a:ln>
                  <a:noFill/>
                </a:ln>
                <a:solidFill>
                  <a:srgbClr val="FFFFFF"/>
                </a:solidFill>
                <a:effectLst/>
                <a:uLnTx/>
                <a:uFillTx/>
                <a:latin typeface="Segoe UI"/>
                <a:ea typeface="+mn-ea"/>
                <a:cs typeface="+mn-cs"/>
              </a:rPr>
              <a:t>by LEARNING</a:t>
            </a:r>
          </a:p>
        </p:txBody>
      </p:sp>
      <p:sp>
        <p:nvSpPr>
          <p:cNvPr id="11" name="Oval 10"/>
          <p:cNvSpPr/>
          <p:nvPr/>
        </p:nvSpPr>
        <p:spPr>
          <a:xfrm>
            <a:off x="5563881" y="3190078"/>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TextBox 11"/>
          <p:cNvSpPr txBox="1"/>
          <p:nvPr/>
        </p:nvSpPr>
        <p:spPr>
          <a:xfrm>
            <a:off x="5422188" y="3165692"/>
            <a:ext cx="1723386" cy="1349873"/>
          </a:xfrm>
          <a:prstGeom prst="rect">
            <a:avLst/>
          </a:prstGeom>
        </p:spPr>
        <p:txBody>
          <a:bodyPr wrap="square" rtlCol="0" anchor="ctr">
            <a:noAutofit/>
          </a:bodyPr>
          <a:lstStyle/>
          <a:p>
            <a:pPr marL="0" marR="0" lvl="0" indent="0" algn="ctr" defTabSz="932742" rtl="0" eaLnBrk="1" fontAlgn="auto" latinLnBrk="0" hangingPunct="1">
              <a:lnSpc>
                <a:spcPct val="120000"/>
              </a:lnSpc>
              <a:spcBef>
                <a:spcPts val="0"/>
              </a:spcBef>
              <a:spcAft>
                <a:spcPts val="0"/>
              </a:spcAft>
              <a:buClrTx/>
              <a:buSzTx/>
              <a:buFontTx/>
              <a:buNone/>
              <a:tabLst/>
              <a:defRPr/>
            </a:pPr>
            <a:r>
              <a:rPr kumimoji="0" lang="en-US" sz="1200" b="1" i="1" u="none" strike="noStrike" kern="800" cap="none" spc="0" normalizeH="0" baseline="0" noProof="0" dirty="0">
                <a:ln>
                  <a:noFill/>
                </a:ln>
                <a:solidFill>
                  <a:srgbClr val="FFFFFF"/>
                </a:solidFill>
                <a:effectLst/>
                <a:uLnTx/>
                <a:uFillTx/>
                <a:latin typeface="Segoe UI"/>
                <a:ea typeface="+mn-ea"/>
                <a:cs typeface="+mn-cs"/>
              </a:rPr>
              <a:t>EVIDENCE</a:t>
            </a:r>
            <a:br>
              <a:rPr kumimoji="0" lang="en-US" sz="1200" b="1" i="1" u="none" strike="noStrike" kern="800" cap="none" spc="0" normalizeH="0" baseline="0" noProof="0" dirty="0">
                <a:ln>
                  <a:noFill/>
                </a:ln>
                <a:solidFill>
                  <a:srgbClr val="FFFFFF"/>
                </a:solidFill>
                <a:effectLst/>
                <a:uLnTx/>
                <a:uFillTx/>
                <a:latin typeface="Segoe UI"/>
                <a:ea typeface="+mn-ea"/>
                <a:cs typeface="+mn-cs"/>
              </a:rPr>
            </a:br>
            <a:r>
              <a:rPr kumimoji="0" lang="en-US" sz="1200" b="1" i="1" u="none" strike="noStrike" kern="800" cap="none" spc="0" normalizeH="0" baseline="0" noProof="0" dirty="0">
                <a:ln>
                  <a:noFill/>
                </a:ln>
                <a:solidFill>
                  <a:srgbClr val="FFFFFF"/>
                </a:solidFill>
                <a:effectLst/>
                <a:uLnTx/>
                <a:uFillTx/>
                <a:latin typeface="Segoe UI"/>
                <a:ea typeface="+mn-ea"/>
                <a:cs typeface="+mn-cs"/>
              </a:rPr>
              <a:t>gathered in PRODUCTION</a:t>
            </a:r>
          </a:p>
        </p:txBody>
      </p:sp>
      <p:sp>
        <p:nvSpPr>
          <p:cNvPr id="13" name="Oval 12"/>
          <p:cNvSpPr/>
          <p:nvPr/>
        </p:nvSpPr>
        <p:spPr>
          <a:xfrm>
            <a:off x="7167226" y="3190078"/>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TextBox 13"/>
          <p:cNvSpPr txBox="1"/>
          <p:nvPr/>
        </p:nvSpPr>
        <p:spPr>
          <a:xfrm>
            <a:off x="7025533" y="3211992"/>
            <a:ext cx="1723386" cy="1349873"/>
          </a:xfrm>
          <a:prstGeom prst="rect">
            <a:avLst/>
          </a:prstGeom>
        </p:spPr>
        <p:txBody>
          <a:bodyPr wrap="square" rtlCol="0" anchor="ctr">
            <a:noAutofit/>
          </a:bodyPr>
          <a:lstStyle/>
          <a:p>
            <a:pPr marL="0" marR="0" lvl="0" indent="0" algn="ctr" defTabSz="932742" rtl="0" eaLnBrk="1" fontAlgn="auto" latinLnBrk="0" hangingPunct="1">
              <a:lnSpc>
                <a:spcPct val="120000"/>
              </a:lnSpc>
              <a:spcBef>
                <a:spcPts val="0"/>
              </a:spcBef>
              <a:spcAft>
                <a:spcPts val="0"/>
              </a:spcAft>
              <a:buClrTx/>
              <a:buSzTx/>
              <a:buFontTx/>
              <a:buNone/>
              <a:tabLst/>
              <a:defRPr/>
            </a:pPr>
            <a:r>
              <a:rPr kumimoji="0" lang="en-US" sz="1200" b="1" i="1" u="none" strike="noStrike" kern="800" cap="none" spc="0" normalizeH="0" baseline="0" noProof="0" dirty="0">
                <a:ln>
                  <a:noFill/>
                </a:ln>
                <a:solidFill>
                  <a:srgbClr val="FFFFFF"/>
                </a:solidFill>
                <a:effectLst/>
                <a:uLnTx/>
                <a:uFillTx/>
                <a:latin typeface="Segoe UI"/>
                <a:ea typeface="+mn-ea"/>
                <a:cs typeface="+mn-cs"/>
              </a:rPr>
              <a:t>MANAGED TECHNICAL</a:t>
            </a:r>
            <a:br>
              <a:rPr kumimoji="0" lang="en-US" sz="1200" b="1" i="1" u="none" strike="noStrike" kern="800" cap="none" spc="0" normalizeH="0" baseline="0" noProof="0" dirty="0">
                <a:ln>
                  <a:noFill/>
                </a:ln>
                <a:solidFill>
                  <a:srgbClr val="FFFFFF"/>
                </a:solidFill>
                <a:effectLst/>
                <a:uLnTx/>
                <a:uFillTx/>
                <a:latin typeface="Segoe UI"/>
                <a:ea typeface="+mn-ea"/>
                <a:cs typeface="+mn-cs"/>
              </a:rPr>
            </a:br>
            <a:r>
              <a:rPr kumimoji="0" lang="en-US" sz="1200" b="1" i="1" u="none" strike="noStrike" kern="800" cap="none" spc="0" normalizeH="0" baseline="0" noProof="0" dirty="0">
                <a:ln>
                  <a:noFill/>
                </a:ln>
                <a:solidFill>
                  <a:srgbClr val="FFFFFF"/>
                </a:solidFill>
                <a:effectLst/>
                <a:uLnTx/>
                <a:uFillTx/>
                <a:latin typeface="Segoe UI"/>
                <a:ea typeface="+mn-ea"/>
                <a:cs typeface="+mn-cs"/>
              </a:rPr>
              <a:t>DEBT</a:t>
            </a:r>
          </a:p>
        </p:txBody>
      </p:sp>
      <p:sp>
        <p:nvSpPr>
          <p:cNvPr id="15" name="Oval 14"/>
          <p:cNvSpPr/>
          <p:nvPr/>
        </p:nvSpPr>
        <p:spPr>
          <a:xfrm>
            <a:off x="8771271" y="3190078"/>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TextBox 15"/>
          <p:cNvSpPr txBox="1"/>
          <p:nvPr/>
        </p:nvSpPr>
        <p:spPr>
          <a:xfrm>
            <a:off x="8637053" y="3281442"/>
            <a:ext cx="1723386" cy="1349873"/>
          </a:xfrm>
          <a:prstGeom prst="rect">
            <a:avLst/>
          </a:prstGeom>
        </p:spPr>
        <p:txBody>
          <a:bodyPr wrap="square" rtlCol="0" anchor="ctr">
            <a:noAutofit/>
          </a:bodyPr>
          <a:lstStyle/>
          <a:p>
            <a:pPr marL="0" marR="0" lvl="0" indent="0" algn="ctr" defTabSz="932742" rtl="0" eaLnBrk="1" fontAlgn="auto" latinLnBrk="0" hangingPunct="1">
              <a:lnSpc>
                <a:spcPct val="120000"/>
              </a:lnSpc>
              <a:spcBef>
                <a:spcPts val="0"/>
              </a:spcBef>
              <a:spcAft>
                <a:spcPts val="0"/>
              </a:spcAft>
              <a:buClrTx/>
              <a:buSzTx/>
              <a:buFontTx/>
              <a:buNone/>
              <a:tabLst/>
              <a:defRPr/>
            </a:pPr>
            <a:r>
              <a:rPr kumimoji="0" lang="en-US" sz="1200" b="1" i="1" u="none" strike="noStrike" kern="800" cap="none" spc="0" normalizeH="0" baseline="0" noProof="0" dirty="0">
                <a:ln>
                  <a:noFill/>
                </a:ln>
                <a:solidFill>
                  <a:srgbClr val="FFFFFF"/>
                </a:solidFill>
                <a:effectLst/>
                <a:uLnTx/>
                <a:uFillTx/>
                <a:latin typeface="Segoe UI"/>
                <a:ea typeface="+mn-ea"/>
                <a:cs typeface="+mn-cs"/>
              </a:rPr>
              <a:t>PRODUCTION</a:t>
            </a:r>
            <a:br>
              <a:rPr kumimoji="0" lang="en-US" sz="1200" b="1" i="1" u="none" strike="noStrike" kern="800" cap="none" spc="0" normalizeH="0" baseline="0" noProof="0" dirty="0">
                <a:ln>
                  <a:noFill/>
                </a:ln>
                <a:solidFill>
                  <a:srgbClr val="FFFFFF"/>
                </a:solidFill>
                <a:effectLst/>
                <a:uLnTx/>
                <a:uFillTx/>
                <a:latin typeface="Segoe UI"/>
                <a:ea typeface="+mn-ea"/>
                <a:cs typeface="+mn-cs"/>
              </a:rPr>
            </a:br>
            <a:r>
              <a:rPr kumimoji="0" lang="en-US" sz="1200" b="1" i="1" u="none" strike="noStrike" kern="800" cap="none" spc="0" normalizeH="0" baseline="0" noProof="0" dirty="0">
                <a:ln>
                  <a:noFill/>
                </a:ln>
                <a:solidFill>
                  <a:srgbClr val="FFFFFF"/>
                </a:solidFill>
                <a:effectLst/>
                <a:uLnTx/>
                <a:uFillTx/>
                <a:latin typeface="Segoe UI"/>
                <a:ea typeface="+mn-ea"/>
                <a:cs typeface="+mn-cs"/>
              </a:rPr>
              <a:t> FIRST MINDSET</a:t>
            </a:r>
          </a:p>
          <a:p>
            <a:pPr marL="0" marR="0" lvl="0" indent="0" algn="ctr" defTabSz="932742" rtl="0" eaLnBrk="1" fontAlgn="auto" latinLnBrk="0" hangingPunct="1">
              <a:lnSpc>
                <a:spcPct val="120000"/>
              </a:lnSpc>
              <a:spcBef>
                <a:spcPts val="0"/>
              </a:spcBef>
              <a:spcAft>
                <a:spcPts val="0"/>
              </a:spcAft>
              <a:buClrTx/>
              <a:buSzTx/>
              <a:buFontTx/>
              <a:buNone/>
              <a:tabLst/>
              <a:defRPr/>
            </a:pPr>
            <a:endParaRPr kumimoji="0" lang="en-US" sz="1200" b="1" i="1" u="none" strike="noStrike" kern="800" cap="none" spc="0" normalizeH="0" baseline="0" noProof="0" dirty="0">
              <a:ln>
                <a:noFill/>
              </a:ln>
              <a:solidFill>
                <a:srgbClr val="FFFFFF"/>
              </a:solidFill>
              <a:effectLst/>
              <a:uLnTx/>
              <a:uFillTx/>
              <a:latin typeface="Segoe UI"/>
              <a:ea typeface="+mn-ea"/>
              <a:cs typeface="+mn-cs"/>
            </a:endParaRPr>
          </a:p>
        </p:txBody>
      </p:sp>
      <p:sp>
        <p:nvSpPr>
          <p:cNvPr id="17" name="Oval 16"/>
          <p:cNvSpPr/>
          <p:nvPr/>
        </p:nvSpPr>
        <p:spPr>
          <a:xfrm>
            <a:off x="10402495" y="3190078"/>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TextBox 17"/>
          <p:cNvSpPr txBox="1"/>
          <p:nvPr/>
        </p:nvSpPr>
        <p:spPr>
          <a:xfrm>
            <a:off x="10241752" y="3246717"/>
            <a:ext cx="1723386" cy="1349873"/>
          </a:xfrm>
          <a:prstGeom prst="rect">
            <a:avLst/>
          </a:prstGeom>
        </p:spPr>
        <p:txBody>
          <a:bodyPr wrap="square" rtlCol="0" anchor="ctr">
            <a:noAutofit/>
          </a:bodyPr>
          <a:lstStyle/>
          <a:p>
            <a:pPr marL="0" marR="0" lvl="0" indent="0" algn="ctr" defTabSz="932742" rtl="0" eaLnBrk="1" fontAlgn="auto" latinLnBrk="0" hangingPunct="1">
              <a:lnSpc>
                <a:spcPct val="120000"/>
              </a:lnSpc>
              <a:spcBef>
                <a:spcPts val="0"/>
              </a:spcBef>
              <a:spcAft>
                <a:spcPts val="0"/>
              </a:spcAft>
              <a:buClrTx/>
              <a:buSzTx/>
              <a:buFontTx/>
              <a:buNone/>
              <a:tabLst/>
              <a:defRPr/>
            </a:pPr>
            <a:r>
              <a:rPr kumimoji="0" lang="en-US" sz="1200" b="1" i="1" u="none" strike="noStrike" kern="800" cap="none" spc="-50" normalizeH="0" baseline="0" noProof="0" dirty="0">
                <a:ln>
                  <a:noFill/>
                </a:ln>
                <a:solidFill>
                  <a:srgbClr val="FFFFFF"/>
                </a:solidFill>
                <a:effectLst/>
                <a:uLnTx/>
                <a:uFillTx/>
                <a:latin typeface="Segoe UI"/>
                <a:ea typeface="+mn-ea"/>
                <a:cs typeface="+mn-cs"/>
              </a:rPr>
              <a:t>INFRASTRUCTURE</a:t>
            </a:r>
            <a:br>
              <a:rPr kumimoji="0" lang="en-US" sz="1200" b="1" i="1" u="none" strike="noStrike" kern="800" cap="none" spc="0" normalizeH="0" baseline="0" noProof="0" dirty="0">
                <a:ln>
                  <a:noFill/>
                </a:ln>
                <a:solidFill>
                  <a:srgbClr val="FFFFFF"/>
                </a:solidFill>
                <a:effectLst/>
                <a:uLnTx/>
                <a:uFillTx/>
                <a:latin typeface="Segoe UI"/>
                <a:ea typeface="+mn-ea"/>
                <a:cs typeface="+mn-cs"/>
              </a:rPr>
            </a:br>
            <a:r>
              <a:rPr kumimoji="0" lang="en-US" sz="1200" b="1" i="1" u="none" strike="noStrike" kern="800" cap="none" spc="0" normalizeH="0" baseline="0" noProof="0" dirty="0">
                <a:ln>
                  <a:noFill/>
                </a:ln>
                <a:solidFill>
                  <a:srgbClr val="FFFFFF"/>
                </a:solidFill>
                <a:effectLst/>
                <a:uLnTx/>
                <a:uFillTx/>
                <a:latin typeface="Segoe UI"/>
                <a:ea typeface="+mn-ea"/>
                <a:cs typeface="+mn-cs"/>
              </a:rPr>
              <a:t>is a FLEXIBLE RESOURCE</a:t>
            </a:r>
          </a:p>
        </p:txBody>
      </p:sp>
      <p:sp>
        <p:nvSpPr>
          <p:cNvPr id="19" name="Rectangle 18"/>
          <p:cNvSpPr/>
          <p:nvPr/>
        </p:nvSpPr>
        <p:spPr>
          <a:xfrm flipH="1">
            <a:off x="308835" y="1702626"/>
            <a:ext cx="2843853" cy="12834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682A7A"/>
                </a:solidFill>
                <a:effectLst/>
                <a:uLnTx/>
                <a:uFillTx/>
                <a:latin typeface="Segoe UI"/>
                <a:ea typeface="+mn-ea"/>
                <a:cs typeface="Arial" pitchFamily="34" charset="0"/>
              </a:rPr>
              <a:t>RECOMMENDED PRACTICES</a:t>
            </a:r>
            <a:endParaRPr kumimoji="0" lang="en-US" sz="1200"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CONTINUOUS INTEGRATION</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CONTINUOUS DEPLOYMENT</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RELEASE MANAGEMENT</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CONTINUOUS TESTING</a:t>
            </a:r>
          </a:p>
        </p:txBody>
      </p:sp>
      <p:sp>
        <p:nvSpPr>
          <p:cNvPr id="20" name="Rectangle 19"/>
          <p:cNvSpPr/>
          <p:nvPr/>
        </p:nvSpPr>
        <p:spPr>
          <a:xfrm flipH="1">
            <a:off x="2109821" y="4811902"/>
            <a:ext cx="2564874" cy="176356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682A7A"/>
                </a:solidFill>
                <a:effectLst/>
                <a:uLnTx/>
                <a:uFillTx/>
                <a:latin typeface="Segoe UI"/>
                <a:ea typeface="+mn-ea"/>
                <a:cs typeface="Arial" pitchFamily="34" charset="0"/>
              </a:rPr>
              <a:t>RECOMMENDED PRACTICES</a:t>
            </a:r>
            <a:endParaRPr kumimoji="0" lang="en-US" sz="1200"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SELF-MANAGING TEAMS</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PLANNING CHATS</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FEATURE CREWS</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SPRINT RITUALS</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SCALED AGILE</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TEAM ROOMS</a:t>
            </a:r>
          </a:p>
        </p:txBody>
      </p:sp>
      <p:sp>
        <p:nvSpPr>
          <p:cNvPr id="21" name="Rectangle 20"/>
          <p:cNvSpPr/>
          <p:nvPr/>
        </p:nvSpPr>
        <p:spPr>
          <a:xfrm flipH="1">
            <a:off x="5659130" y="4811902"/>
            <a:ext cx="2565214" cy="152349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682A7A"/>
                </a:solidFill>
                <a:effectLst/>
                <a:uLnTx/>
                <a:uFillTx/>
                <a:latin typeface="Segoe UI"/>
                <a:ea typeface="+mn-ea"/>
                <a:cs typeface="Arial" pitchFamily="34" charset="0"/>
              </a:rPr>
              <a:t>RECOMMENDED PRACTICES</a:t>
            </a:r>
            <a:endParaRPr kumimoji="0" lang="en-US" sz="1200"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TESTING IN PRODUCTION</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STAKEHOLDER FEEDBACK</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USAGE MONITORING</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USER TELEMETRY</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FEATURE FLAGS</a:t>
            </a:r>
          </a:p>
        </p:txBody>
      </p:sp>
      <p:sp>
        <p:nvSpPr>
          <p:cNvPr id="22" name="Rectangle 21"/>
          <p:cNvSpPr/>
          <p:nvPr/>
        </p:nvSpPr>
        <p:spPr>
          <a:xfrm flipH="1">
            <a:off x="8866521" y="4811902"/>
            <a:ext cx="2863024" cy="176356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682A7A"/>
                </a:solidFill>
                <a:effectLst/>
                <a:uLnTx/>
                <a:uFillTx/>
                <a:latin typeface="Segoe UI"/>
                <a:ea typeface="+mn-ea"/>
                <a:cs typeface="Arial" pitchFamily="34" charset="0"/>
              </a:rPr>
              <a:t>RECOMMENDED PRACTICES</a:t>
            </a:r>
            <a:endParaRPr kumimoji="0" lang="en-US" sz="1200"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APPLICATION PERFORMANCE MGMT</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CONFIGURATION MANAGEMENT</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INFRASTRUCTURE AS CODE</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AUTOMATED RECOVERY</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CONTINUOUS DELIVERY</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RELEASE MANAGEMENT</a:t>
            </a:r>
          </a:p>
        </p:txBody>
      </p:sp>
      <p:sp>
        <p:nvSpPr>
          <p:cNvPr id="23" name="Rectangle 22"/>
          <p:cNvSpPr/>
          <p:nvPr/>
        </p:nvSpPr>
        <p:spPr>
          <a:xfrm flipH="1">
            <a:off x="3797690" y="1462560"/>
            <a:ext cx="2534872" cy="152349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682A7A"/>
                </a:solidFill>
                <a:effectLst/>
                <a:uLnTx/>
                <a:uFillTx/>
                <a:latin typeface="Segoe UI"/>
                <a:ea typeface="+mn-ea"/>
                <a:cs typeface="Arial" pitchFamily="34" charset="0"/>
              </a:rPr>
              <a:t>RECOMMENDED PRACTICES</a:t>
            </a:r>
            <a:endParaRPr kumimoji="0" lang="en-US" sz="1200"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USER TELEMETRY</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USAGE MONITORING</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CONTINUOUS LEARNING</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STAKEHOLDER FEEDBACK</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A/B TESTING IN PRODUCTION</a:t>
            </a:r>
          </a:p>
        </p:txBody>
      </p:sp>
      <p:sp>
        <p:nvSpPr>
          <p:cNvPr id="24" name="Rectangle 23"/>
          <p:cNvSpPr/>
          <p:nvPr/>
        </p:nvSpPr>
        <p:spPr>
          <a:xfrm flipH="1">
            <a:off x="7262476" y="982429"/>
            <a:ext cx="3006072" cy="200362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682A7A"/>
                </a:solidFill>
                <a:effectLst/>
                <a:uLnTx/>
                <a:uFillTx/>
                <a:latin typeface="Segoe UI"/>
                <a:ea typeface="+mn-ea"/>
                <a:cs typeface="Arial" pitchFamily="34" charset="0"/>
              </a:rPr>
              <a:t>RECOMMENDED PRACTICES</a:t>
            </a:r>
            <a:endParaRPr kumimoji="0" lang="en-US" sz="1200"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CODE METRICS</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TEST AUTOMATION</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CODE STYLE RULES</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PEER CODE REVIEWS</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CONTINUOUS INTEGRATION</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CONTINUOUS UNIT TESTING</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ARCHITECTURAL VALIDATION</a:t>
            </a:r>
          </a:p>
        </p:txBody>
      </p:sp>
      <p:sp>
        <p:nvSpPr>
          <p:cNvPr id="25" name="Rectangle 24"/>
          <p:cNvSpPr/>
          <p:nvPr/>
        </p:nvSpPr>
        <p:spPr>
          <a:xfrm flipH="1">
            <a:off x="10189279" y="982429"/>
            <a:ext cx="1991116" cy="200362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000" b="1" i="0" u="none" strike="noStrike" kern="0" cap="none" spc="100" normalizeH="0" baseline="0" noProof="0" dirty="0">
                <a:ln>
                  <a:noFill/>
                </a:ln>
                <a:solidFill>
                  <a:srgbClr val="682A7A"/>
                </a:solidFill>
                <a:effectLst/>
                <a:uLnTx/>
                <a:uFillTx/>
                <a:latin typeface="Segoe UI"/>
                <a:ea typeface="+mn-ea"/>
                <a:cs typeface="Arial" pitchFamily="34" charset="0"/>
              </a:rPr>
              <a:t>REC.PRACTICES</a:t>
            </a:r>
            <a:endParaRPr kumimoji="0" lang="en-US" sz="1200" b="0" i="0" u="none" strike="noStrike" kern="1200" cap="none" spc="10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5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CLOUD INFRASTRUCTURE</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DEVELOPER SANDBOX</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CLOUD DEV/TEST LABS</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CONTAINERIZATION</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MICROSERVICES</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AUTOSCALING</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404040"/>
                </a:solidFill>
                <a:effectLst/>
                <a:uLnTx/>
                <a:uFillTx/>
                <a:latin typeface="Segoe UI"/>
                <a:ea typeface="Calibri" panose="020F0502020204030204" pitchFamily="34" charset="0"/>
                <a:cs typeface="Arial" panose="020B0604020202020204" pitchFamily="34" charset="0"/>
              </a:rPr>
              <a:t>FAILOVER</a:t>
            </a:r>
          </a:p>
        </p:txBody>
      </p:sp>
      <p:sp>
        <p:nvSpPr>
          <p:cNvPr id="30" name="Title 3"/>
          <p:cNvSpPr txBox="1">
            <a:spLocks/>
          </p:cNvSpPr>
          <p:nvPr/>
        </p:nvSpPr>
        <p:spPr>
          <a:xfrm>
            <a:off x="268928" y="286381"/>
            <a:ext cx="10094273" cy="774046"/>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rgbClr val="682A7A"/>
                </a:solidFill>
                <a:effectLst/>
                <a:uLnTx/>
                <a:uFillTx/>
                <a:latin typeface="Segoe UI Light"/>
                <a:ea typeface="ＭＳ Ｐゴシック" charset="0"/>
                <a:cs typeface="Segoe UI" pitchFamily="34" charset="0"/>
              </a:rPr>
              <a:t>DevOps “habits” and “practices”</a:t>
            </a:r>
          </a:p>
        </p:txBody>
      </p:sp>
    </p:spTree>
    <p:extLst>
      <p:ext uri="{BB962C8B-B14F-4D97-AF65-F5344CB8AC3E}">
        <p14:creationId xmlns:p14="http://schemas.microsoft.com/office/powerpoint/2010/main" val="281495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6" name="Table 35"/>
          <p:cNvGraphicFramePr>
            <a:graphicFrameLocks noGrp="1"/>
          </p:cNvGraphicFramePr>
          <p:nvPr>
            <p:extLst/>
          </p:nvPr>
        </p:nvGraphicFramePr>
        <p:xfrm>
          <a:off x="-2336" y="699317"/>
          <a:ext cx="12196672" cy="6158683"/>
        </p:xfrm>
        <a:graphic>
          <a:graphicData uri="http://schemas.openxmlformats.org/drawingml/2006/table">
            <a:tbl>
              <a:tblPr firstRow="1" lastRow="1" bandRow="1">
                <a:noFill/>
              </a:tblPr>
              <a:tblGrid>
                <a:gridCol w="1524584">
                  <a:extLst>
                    <a:ext uri="{9D8B030D-6E8A-4147-A177-3AD203B41FA5}">
                      <a16:colId xmlns:a16="http://schemas.microsoft.com/office/drawing/2014/main" val="20000"/>
                    </a:ext>
                  </a:extLst>
                </a:gridCol>
                <a:gridCol w="1524584">
                  <a:extLst>
                    <a:ext uri="{9D8B030D-6E8A-4147-A177-3AD203B41FA5}">
                      <a16:colId xmlns:a16="http://schemas.microsoft.com/office/drawing/2014/main" val="20001"/>
                    </a:ext>
                  </a:extLst>
                </a:gridCol>
                <a:gridCol w="1524584">
                  <a:extLst>
                    <a:ext uri="{9D8B030D-6E8A-4147-A177-3AD203B41FA5}">
                      <a16:colId xmlns:a16="http://schemas.microsoft.com/office/drawing/2014/main" val="20002"/>
                    </a:ext>
                  </a:extLst>
                </a:gridCol>
                <a:gridCol w="1524584">
                  <a:extLst>
                    <a:ext uri="{9D8B030D-6E8A-4147-A177-3AD203B41FA5}">
                      <a16:colId xmlns:a16="http://schemas.microsoft.com/office/drawing/2014/main" val="20003"/>
                    </a:ext>
                  </a:extLst>
                </a:gridCol>
                <a:gridCol w="1524584">
                  <a:extLst>
                    <a:ext uri="{9D8B030D-6E8A-4147-A177-3AD203B41FA5}">
                      <a16:colId xmlns:a16="http://schemas.microsoft.com/office/drawing/2014/main" val="20004"/>
                    </a:ext>
                  </a:extLst>
                </a:gridCol>
                <a:gridCol w="1524584">
                  <a:extLst>
                    <a:ext uri="{9D8B030D-6E8A-4147-A177-3AD203B41FA5}">
                      <a16:colId xmlns:a16="http://schemas.microsoft.com/office/drawing/2014/main" val="734266309"/>
                    </a:ext>
                  </a:extLst>
                </a:gridCol>
                <a:gridCol w="1524584">
                  <a:extLst>
                    <a:ext uri="{9D8B030D-6E8A-4147-A177-3AD203B41FA5}">
                      <a16:colId xmlns:a16="http://schemas.microsoft.com/office/drawing/2014/main" val="3876500390"/>
                    </a:ext>
                  </a:extLst>
                </a:gridCol>
                <a:gridCol w="1524584">
                  <a:extLst>
                    <a:ext uri="{9D8B030D-6E8A-4147-A177-3AD203B41FA5}">
                      <a16:colId xmlns:a16="http://schemas.microsoft.com/office/drawing/2014/main" val="816568143"/>
                    </a:ext>
                  </a:extLst>
                </a:gridCol>
              </a:tblGrid>
              <a:tr h="462762">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endParaRPr lang="en-US" sz="1900" dirty="0">
                        <a:solidFill>
                          <a:srgbClr val="252526"/>
                        </a:solidFill>
                      </a:endParaRPr>
                    </a:p>
                  </a:txBody>
                  <a:tcPr marL="91324" marR="91324" marT="45661" marB="45661">
                    <a:lnL w="3175" cap="flat" cmpd="sng" algn="ctr">
                      <a:noFill/>
                      <a:prstDash val="sysDot"/>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algn="ctr"/>
                      <a:endParaRPr lang="en-US" sz="1900" i="1" dirty="0">
                        <a:solidFill>
                          <a:srgbClr val="252526"/>
                        </a:solidFill>
                      </a:endParaRPr>
                    </a:p>
                  </a:txBody>
                  <a:tcPr marL="91324" marR="91324" marT="45661" marB="4566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endParaRPr lang="en-US" sz="1900" dirty="0">
                        <a:solidFill>
                          <a:srgbClr val="252526"/>
                        </a:solidFill>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endParaRPr lang="en-US" sz="1900" dirty="0">
                        <a:solidFill>
                          <a:srgbClr val="252526"/>
                        </a:solidFill>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endParaRPr lang="en-US" sz="1900" dirty="0">
                        <a:solidFill>
                          <a:srgbClr val="252526"/>
                        </a:solidFill>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endParaRPr lang="en-US" sz="1900" dirty="0">
                        <a:solidFill>
                          <a:srgbClr val="252526"/>
                        </a:solidFill>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endParaRPr lang="en-US" sz="1900" dirty="0">
                        <a:solidFill>
                          <a:srgbClr val="252526"/>
                        </a:solidFill>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endParaRPr lang="en-US" sz="1900" dirty="0">
                        <a:solidFill>
                          <a:srgbClr val="252526"/>
                        </a:solidFill>
                      </a:endParaRPr>
                    </a:p>
                  </a:txBody>
                  <a:tcPr marL="91324" marR="91324" marT="45661" marB="45661">
                    <a:lnL w="3175" cap="flat" cmpd="sng" algn="ctr">
                      <a:no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1492">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algn="r">
                        <a:lnSpc>
                          <a:spcPct val="100000"/>
                        </a:lnSpc>
                      </a:pPr>
                      <a:r>
                        <a:rPr lang="en-US" sz="1400" dirty="0">
                          <a:solidFill>
                            <a:srgbClr val="252526"/>
                          </a:solidFill>
                          <a:latin typeface="+mj-lt"/>
                        </a:rPr>
                        <a:t>Recommended</a:t>
                      </a:r>
                      <a:br>
                        <a:rPr lang="en-US" sz="1400" baseline="0" dirty="0">
                          <a:solidFill>
                            <a:srgbClr val="252526"/>
                          </a:solidFill>
                          <a:latin typeface="+mj-lt"/>
                        </a:rPr>
                      </a:br>
                      <a:r>
                        <a:rPr lang="en-US" sz="1400" baseline="0" dirty="0">
                          <a:solidFill>
                            <a:srgbClr val="252526"/>
                          </a:solidFill>
                          <a:latin typeface="+mj-lt"/>
                        </a:rPr>
                        <a:t>DevOps </a:t>
                      </a:r>
                      <a:r>
                        <a:rPr lang="en-US" sz="1400" dirty="0">
                          <a:solidFill>
                            <a:srgbClr val="252526"/>
                          </a:solidFill>
                          <a:latin typeface="+mj-lt"/>
                        </a:rPr>
                        <a:t>Practices</a:t>
                      </a:r>
                    </a:p>
                  </a:txBody>
                  <a:tcPr marL="91324" marR="91324" marT="45661" marB="45661">
                    <a:lnL w="3175" cap="flat" cmpd="sng" algn="ctr">
                      <a:noFill/>
                      <a:prstDash val="sysDot"/>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252526"/>
                          </a:solidFill>
                          <a:effectLst/>
                          <a:uLnTx/>
                          <a:uFillTx/>
                          <a:latin typeface="Segoe UI"/>
                          <a:ea typeface="Calibri" panose="020F0502020204030204" pitchFamily="34" charset="0"/>
                          <a:cs typeface="Arial" panose="020B0604020202020204" pitchFamily="34" charset="0"/>
                        </a:rPr>
                        <a:t>Continuous Integration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252526"/>
                          </a:solidFill>
                          <a:effectLst/>
                          <a:uLnTx/>
                          <a:uFillTx/>
                          <a:latin typeface="Segoe UI"/>
                          <a:ea typeface="Calibri" panose="020F0502020204030204" pitchFamily="34" charset="0"/>
                          <a:cs typeface="Arial" panose="020B0604020202020204" pitchFamily="34" charset="0"/>
                        </a:rPr>
                        <a:t>Continuous Testing</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252526"/>
                          </a:solidFill>
                          <a:effectLst/>
                          <a:uLnTx/>
                          <a:uFillTx/>
                          <a:latin typeface="Segoe UI"/>
                          <a:ea typeface="Calibri" panose="020F0502020204030204" pitchFamily="34" charset="0"/>
                          <a:cs typeface="Arial" panose="020B0604020202020204" pitchFamily="34" charset="0"/>
                        </a:rPr>
                        <a:t>Continuous Deployment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252526"/>
                          </a:solidFill>
                          <a:effectLst/>
                          <a:uLnTx/>
                          <a:uFillTx/>
                          <a:latin typeface="Segoe UI"/>
                          <a:ea typeface="Calibri" panose="020F0502020204030204" pitchFamily="34" charset="0"/>
                          <a:cs typeface="Arial" panose="020B0604020202020204" pitchFamily="34" charset="0"/>
                        </a:rPr>
                        <a:t>Release Management</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a:lnSpc>
                          <a:spcPct val="130000"/>
                        </a:lnSpc>
                      </a:pPr>
                      <a:r>
                        <a:rPr lang="en-US" sz="1000" i="1" kern="1200" dirty="0">
                          <a:solidFill>
                            <a:srgbClr val="252526"/>
                          </a:solidFill>
                          <a:latin typeface="Segoe UI" panose="020B0502040204020203" pitchFamily="34" charset="0"/>
                          <a:ea typeface="+mn-ea"/>
                          <a:cs typeface="Segoe UI" panose="020B0502040204020203" pitchFamily="34" charset="0"/>
                        </a:rPr>
                        <a:t>Self-Managing Teams</a:t>
                      </a:r>
                    </a:p>
                    <a:p>
                      <a:pPr>
                        <a:lnSpc>
                          <a:spcPct val="130000"/>
                        </a:lnSpc>
                      </a:pPr>
                      <a:r>
                        <a:rPr lang="en-US" sz="1000" i="1" kern="1200" dirty="0">
                          <a:solidFill>
                            <a:srgbClr val="252526"/>
                          </a:solidFill>
                          <a:latin typeface="Segoe UI" panose="020B0502040204020203" pitchFamily="34" charset="0"/>
                          <a:ea typeface="+mn-ea"/>
                          <a:cs typeface="Segoe UI" panose="020B0502040204020203" pitchFamily="34" charset="0"/>
                        </a:rPr>
                        <a:t>Feature Crews</a:t>
                      </a:r>
                      <a:endParaRPr lang="en-US" sz="1000" i="1" dirty="0">
                        <a:solidFill>
                          <a:srgbClr val="252526"/>
                        </a:solidFill>
                        <a:latin typeface="Segoe UI" panose="020B0502040204020203" pitchFamily="34" charset="0"/>
                        <a:cs typeface="Segoe UI" panose="020B0502040204020203" pitchFamily="34" charset="0"/>
                      </a:endParaRPr>
                    </a:p>
                    <a:p>
                      <a:pPr>
                        <a:lnSpc>
                          <a:spcPct val="130000"/>
                        </a:lnSpc>
                      </a:pPr>
                      <a:r>
                        <a:rPr lang="en-US" sz="1000" i="1" dirty="0">
                          <a:solidFill>
                            <a:srgbClr val="252526"/>
                          </a:solidFill>
                          <a:latin typeface="Segoe UI" panose="020B0502040204020203" pitchFamily="34" charset="0"/>
                          <a:cs typeface="Segoe UI" panose="020B0502040204020203" pitchFamily="34" charset="0"/>
                        </a:rPr>
                        <a:t>Scaled Agile</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a:lnSpc>
                          <a:spcPct val="130000"/>
                        </a:lnSpc>
                      </a:pPr>
                      <a:r>
                        <a:rPr lang="en-US" sz="1000" i="1" dirty="0">
                          <a:solidFill>
                            <a:srgbClr val="252526"/>
                          </a:solidFill>
                          <a:latin typeface="Segoe UI" panose="020B0502040204020203" pitchFamily="34" charset="0"/>
                          <a:cs typeface="Segoe UI" panose="020B0502040204020203" pitchFamily="34" charset="0"/>
                        </a:rPr>
                        <a:t>Continuous Learning</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Testing (in Production)</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Continuous Feedback</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a:lnSpc>
                          <a:spcPct val="130000"/>
                        </a:lnSpc>
                      </a:pPr>
                      <a:r>
                        <a:rPr lang="en-US" sz="1000" i="1" dirty="0">
                          <a:solidFill>
                            <a:srgbClr val="252526"/>
                          </a:solidFill>
                          <a:latin typeface="Segoe UI" panose="020B0502040204020203" pitchFamily="34" charset="0"/>
                          <a:cs typeface="Segoe UI" panose="020B0502040204020203" pitchFamily="34" charset="0"/>
                        </a:rPr>
                        <a:t>Usage Monitoring</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Telemetry Collection</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Experimentation</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Testing in Production</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Continuous Feedback</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30000"/>
                        </a:lnSpc>
                      </a:pPr>
                      <a:r>
                        <a:rPr lang="en-US" sz="1000" i="1" dirty="0">
                          <a:solidFill>
                            <a:srgbClr val="252526"/>
                          </a:solidFill>
                        </a:rPr>
                        <a:t>Code Quality Analysis</a:t>
                      </a:r>
                    </a:p>
                    <a:p>
                      <a:pPr>
                        <a:lnSpc>
                          <a:spcPct val="130000"/>
                        </a:lnSpc>
                      </a:pPr>
                      <a:r>
                        <a:rPr lang="de-DE" sz="1000" i="1" spc="0" baseline="0" dirty="0">
                          <a:solidFill>
                            <a:srgbClr val="252526"/>
                          </a:solidFill>
                        </a:rPr>
                        <a:t>Peer Code Reviews</a:t>
                      </a:r>
                      <a:endParaRPr lang="en-US" sz="1000" i="1" dirty="0">
                        <a:solidFill>
                          <a:srgbClr val="252526"/>
                        </a:solidFill>
                      </a:endParaRPr>
                    </a:p>
                    <a:p>
                      <a:pPr>
                        <a:lnSpc>
                          <a:spcPct val="130000"/>
                        </a:lnSpc>
                      </a:pPr>
                      <a:r>
                        <a:rPr lang="en-US" sz="1000" i="1" dirty="0">
                          <a:solidFill>
                            <a:srgbClr val="252526"/>
                          </a:solidFill>
                        </a:rPr>
                        <a:t>Automated Testing</a:t>
                      </a:r>
                    </a:p>
                    <a:p>
                      <a:pPr>
                        <a:lnSpc>
                          <a:spcPct val="130000"/>
                        </a:lnSpc>
                      </a:pPr>
                      <a:r>
                        <a:rPr lang="en-US" sz="1000" i="1" spc="0" baseline="0" dirty="0">
                          <a:solidFill>
                            <a:srgbClr val="252526"/>
                          </a:solidFill>
                        </a:rPr>
                        <a:t>Architecture Validation</a:t>
                      </a:r>
                    </a:p>
                    <a:p>
                      <a:pPr>
                        <a:lnSpc>
                          <a:spcPct val="130000"/>
                        </a:lnSpc>
                      </a:pPr>
                      <a:r>
                        <a:rPr lang="en-US" sz="1000" i="1" spc="0" baseline="0" dirty="0">
                          <a:solidFill>
                            <a:srgbClr val="252526"/>
                          </a:solidFill>
                        </a:rPr>
                        <a:t>Code Style Rules</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30000"/>
                        </a:lnSpc>
                      </a:pPr>
                      <a:r>
                        <a:rPr lang="en-US" sz="1000" i="1" spc="0" baseline="0" dirty="0">
                          <a:solidFill>
                            <a:srgbClr val="252526"/>
                          </a:solidFill>
                          <a:latin typeface="Segoe UI" panose="020B0502040204020203" pitchFamily="34" charset="0"/>
                          <a:cs typeface="Segoe UI" panose="020B0502040204020203" pitchFamily="34" charset="0"/>
                        </a:rPr>
                        <a:t>Continuous Testing</a:t>
                      </a:r>
                    </a:p>
                    <a:p>
                      <a:pPr>
                        <a:lnSpc>
                          <a:spcPct val="130000"/>
                        </a:lnSpc>
                      </a:pPr>
                      <a:r>
                        <a:rPr lang="en-US" sz="1000" i="1" spc="0" baseline="0" dirty="0">
                          <a:solidFill>
                            <a:srgbClr val="252526"/>
                          </a:solidFill>
                          <a:latin typeface="Segoe UI" panose="020B0502040204020203" pitchFamily="34" charset="0"/>
                          <a:cs typeface="Segoe UI" panose="020B0502040204020203" pitchFamily="34" charset="0"/>
                        </a:rPr>
                        <a:t>Continuous Delivery</a:t>
                      </a:r>
                    </a:p>
                    <a:p>
                      <a:pPr>
                        <a:lnSpc>
                          <a:spcPct val="130000"/>
                        </a:lnSpc>
                      </a:pPr>
                      <a:r>
                        <a:rPr lang="en-US" sz="1000" i="1" spc="0" baseline="0" dirty="0">
                          <a:solidFill>
                            <a:srgbClr val="252526"/>
                          </a:solidFill>
                          <a:latin typeface="Segoe UI" panose="020B0502040204020203" pitchFamily="34" charset="0"/>
                          <a:cs typeface="Segoe UI" panose="020B0502040204020203" pitchFamily="34" charset="0"/>
                        </a:rPr>
                        <a:t>App Performance Mgmt.</a:t>
                      </a:r>
                    </a:p>
                    <a:p>
                      <a:pPr>
                        <a:lnSpc>
                          <a:spcPct val="130000"/>
                        </a:lnSpc>
                      </a:pPr>
                      <a:r>
                        <a:rPr lang="en-US" sz="1000" i="1" spc="0" baseline="0" dirty="0">
                          <a:solidFill>
                            <a:srgbClr val="252526"/>
                          </a:solidFill>
                          <a:latin typeface="Segoe UI" panose="020B0502040204020203" pitchFamily="34" charset="0"/>
                          <a:cs typeface="Segoe UI" panose="020B0502040204020203" pitchFamily="34" charset="0"/>
                        </a:rPr>
                        <a:t>Infrastructure as Code</a:t>
                      </a:r>
                    </a:p>
                    <a:p>
                      <a:pPr>
                        <a:lnSpc>
                          <a:spcPct val="130000"/>
                        </a:lnSpc>
                      </a:pPr>
                      <a:r>
                        <a:rPr lang="en-US" sz="1000" i="1" spc="0" baseline="0" dirty="0">
                          <a:solidFill>
                            <a:srgbClr val="252526"/>
                          </a:solidFill>
                          <a:latin typeface="Segoe UI" panose="020B0502040204020203" pitchFamily="34" charset="0"/>
                          <a:cs typeface="Segoe UI" panose="020B0502040204020203" pitchFamily="34" charset="0"/>
                        </a:rPr>
                        <a:t>Automated Recovery</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30000"/>
                        </a:lnSpc>
                      </a:pPr>
                      <a:r>
                        <a:rPr lang="en-US" sz="1000" i="1" dirty="0">
                          <a:solidFill>
                            <a:srgbClr val="252526"/>
                          </a:solidFill>
                          <a:latin typeface="Segoe UI" panose="020B0502040204020203" pitchFamily="34" charset="0"/>
                          <a:cs typeface="Segoe UI" panose="020B0502040204020203" pitchFamily="34" charset="0"/>
                        </a:rPr>
                        <a:t>Cloud Infrastructure</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Developer Sandboxing</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Cloud Dev and Test</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Infrastructure as Code</a:t>
                      </a:r>
                    </a:p>
                    <a:p>
                      <a:pPr>
                        <a:lnSpc>
                          <a:spcPct val="130000"/>
                        </a:lnSpc>
                      </a:pPr>
                      <a:r>
                        <a:rPr lang="en-US" sz="1000" i="1" dirty="0">
                          <a:solidFill>
                            <a:srgbClr val="252526"/>
                          </a:solidFill>
                          <a:latin typeface="Segoe UI" panose="020B0502040204020203" pitchFamily="34" charset="0"/>
                          <a:cs typeface="Segoe UI" panose="020B0502040204020203" pitchFamily="34" charset="0"/>
                        </a:rPr>
                        <a:t>Automatic Scaling</a:t>
                      </a:r>
                    </a:p>
                  </a:txBody>
                  <a:tcPr marL="91324" marR="91324" marT="45661" marB="45661">
                    <a:lnL w="3175" cap="flat" cmpd="sng" algn="ctr">
                      <a:solidFill>
                        <a:srgbClr val="262626"/>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97969">
                <a:tc rowSpan="2">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r" defTabSz="93171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52526"/>
                          </a:solidFill>
                          <a:effectLst/>
                          <a:uLnTx/>
                          <a:uFillTx/>
                          <a:latin typeface="Segoe UI Light"/>
                          <a:ea typeface="+mn-ea"/>
                          <a:cs typeface="+mn-cs"/>
                        </a:rPr>
                        <a:t>Visual Studio Features</a:t>
                      </a:r>
                    </a:p>
                  </a:txBody>
                  <a:tcPr marL="91324" marR="91324" marT="45661" marB="45661">
                    <a:lnL w="3175" cap="flat" cmpd="sng" algn="ctr">
                      <a:noFill/>
                      <a:prstDash val="sysDot"/>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20" normalizeH="0" baseline="0" noProof="0" dirty="0">
                          <a:ln>
                            <a:noFill/>
                          </a:ln>
                          <a:solidFill>
                            <a:srgbClr val="252526"/>
                          </a:solidFill>
                          <a:effectLst/>
                          <a:uLnTx/>
                          <a:uFillTx/>
                          <a:latin typeface="Segoe UI"/>
                          <a:ea typeface="+mn-ea"/>
                          <a:cs typeface="+mn-cs"/>
                        </a:rPr>
                        <a:t>Flexible Source Control</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20" normalizeH="0" baseline="0" noProof="0" dirty="0">
                          <a:ln>
                            <a:noFill/>
                          </a:ln>
                          <a:solidFill>
                            <a:srgbClr val="252526"/>
                          </a:solidFill>
                          <a:effectLst/>
                          <a:uLnTx/>
                          <a:uFillTx/>
                          <a:latin typeface="Segoe UI"/>
                          <a:ea typeface="+mn-ea"/>
                          <a:cs typeface="+mn-cs"/>
                        </a:rPr>
                        <a:t>Git, Github, remote Git or TFVC (Distributed or centralized source control)</a:t>
                      </a: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20" normalizeH="0" baseline="0" noProof="0" dirty="0">
                          <a:ln>
                            <a:noFill/>
                          </a:ln>
                          <a:solidFill>
                            <a:srgbClr val="252526"/>
                          </a:solidFill>
                          <a:effectLst/>
                          <a:uLnTx/>
                          <a:uFillTx/>
                          <a:latin typeface="Segoe UI"/>
                          <a:ea typeface="+mn-ea"/>
                          <a:cs typeface="+mn-cs"/>
                        </a:rPr>
                        <a:t>Modern Code Workflows</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20" normalizeH="0" baseline="0" noProof="0" dirty="0">
                          <a:ln>
                            <a:noFill/>
                          </a:ln>
                          <a:solidFill>
                            <a:srgbClr val="252526"/>
                          </a:solidFill>
                          <a:effectLst/>
                          <a:uLnTx/>
                          <a:uFillTx/>
                          <a:latin typeface="Segoe UI"/>
                          <a:ea typeface="+mn-ea"/>
                          <a:cs typeface="+mn-cs"/>
                        </a:rPr>
                        <a:t>Pull requests, branch policies, code reviews, checkin policies, code collaboration</a:t>
                      </a:r>
                      <a:endParaRPr kumimoji="0" lang="de-DE" sz="800" b="0" i="0" u="none" strike="noStrike" kern="1200" cap="none" spc="0" normalizeH="0" baseline="0" noProof="0" dirty="0">
                        <a:ln>
                          <a:noFill/>
                        </a:ln>
                        <a:solidFill>
                          <a:srgbClr val="252526"/>
                        </a:solidFill>
                        <a:effectLst/>
                        <a:uLnTx/>
                        <a:uFillTx/>
                        <a:latin typeface="Segoe UI"/>
                        <a:ea typeface="+mn-ea"/>
                        <a:cs typeface="+mn-cs"/>
                      </a:endParaRP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a:ea typeface="+mn-ea"/>
                          <a:cs typeface="+mn-cs"/>
                        </a:rPr>
                        <a:t>Cross-Platform Build</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Supports iOS, Android, Java, OS X, Linux, .net</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Flexible and extensible</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Cloud or on-premises</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CI builds</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Parallel builds</a:t>
                      </a: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a:ea typeface="+mn-ea"/>
                          <a:cs typeface="+mn-cs"/>
                        </a:rPr>
                        <a:t>Automated Testing</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Unit tests</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Selenium tests</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Xamarin Test Cloud </a:t>
                      </a:r>
                      <a:r>
                        <a:rPr kumimoji="0" lang="de-DE" sz="800" b="0" i="0" u="none" strike="noStrike" kern="1200" cap="none" spc="-40" normalizeH="0" baseline="0" noProof="0" dirty="0">
                          <a:ln>
                            <a:noFill/>
                          </a:ln>
                          <a:solidFill>
                            <a:srgbClr val="252526"/>
                          </a:solidFill>
                          <a:effectLst/>
                          <a:uLnTx/>
                          <a:uFillTx/>
                          <a:latin typeface="Segoe UI"/>
                          <a:ea typeface="+mn-ea"/>
                          <a:cs typeface="+mn-cs"/>
                        </a:rPr>
                        <a:t>(Automated Device Testing)</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Test Result Analysis</a:t>
                      </a:r>
                    </a:p>
                    <a:p>
                      <a:pPr marL="0" marR="0" lvl="0" indent="0" algn="l" defTabSz="93171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900" b="1" i="0" u="none" strike="noStrike" kern="1200" cap="none" spc="0" normalizeH="0" baseline="0" noProof="0" dirty="0">
                          <a:ln>
                            <a:noFill/>
                          </a:ln>
                          <a:solidFill>
                            <a:srgbClr val="FF0000"/>
                          </a:solidFill>
                          <a:effectLst/>
                          <a:uLnTx/>
                          <a:uFillTx/>
                          <a:latin typeface="Segoe UI"/>
                          <a:ea typeface="+mn-ea"/>
                          <a:cs typeface="+mn-cs"/>
                        </a:rPr>
                        <a:t>HockeyApp</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52526"/>
                          </a:solidFill>
                          <a:effectLst/>
                          <a:uLnTx/>
                          <a:uFillTx/>
                          <a:latin typeface="Segoe UI"/>
                          <a:ea typeface="+mn-ea"/>
                          <a:cs typeface="+mn-cs"/>
                        </a:rPr>
                        <a:t>Agile Tools</a:t>
                      </a:r>
                      <a:endParaRPr kumimoji="0" lang="de-DE" sz="900" b="1" i="0" u="none" strike="noStrike" kern="1200" cap="none" spc="0" normalizeH="0" baseline="0" noProof="0" dirty="0">
                        <a:ln>
                          <a:noFill/>
                        </a:ln>
                        <a:solidFill>
                          <a:srgbClr val="252526"/>
                        </a:solidFill>
                        <a:effectLst/>
                        <a:uLnTx/>
                        <a:uFillTx/>
                        <a:latin typeface="Segoe UI"/>
                        <a:ea typeface="+mn-ea"/>
                        <a:cs typeface="+mn-cs"/>
                      </a:endParaRP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Kanban Boards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Scrum/Task Boards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Work Item Tracking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Portfolio Management</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Capacity Planning</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a:ea typeface="+mn-ea"/>
                          <a:cs typeface="+mn-cs"/>
                        </a:rPr>
                        <a:t>Enterprise Collaboration</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Team Rooms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Code Collaboration</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Code reviews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Test &amp; Feedback</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a:ea typeface="+mn-ea"/>
                          <a:cs typeface="+mn-cs"/>
                        </a:rPr>
                        <a:t>Dashboards &amp; Charts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20" normalizeH="0" baseline="0" noProof="0" dirty="0">
                          <a:ln>
                            <a:noFill/>
                          </a:ln>
                          <a:solidFill>
                            <a:srgbClr val="252526"/>
                          </a:solidFill>
                          <a:effectLst/>
                          <a:uLnTx/>
                          <a:uFillTx/>
                          <a:latin typeface="Segoe UI"/>
                          <a:ea typeface="+mn-ea"/>
                          <a:cs typeface="+mn-cs"/>
                        </a:rPr>
                        <a:t>Any platform, any code, any language, any app</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20" normalizeH="0" baseline="0" noProof="0" dirty="0">
                          <a:ln>
                            <a:noFill/>
                          </a:ln>
                          <a:solidFill>
                            <a:srgbClr val="252526"/>
                          </a:solidFill>
                          <a:effectLst/>
                          <a:uLnTx/>
                          <a:uFillTx/>
                          <a:latin typeface="Segoe UI"/>
                          <a:ea typeface="+mn-ea"/>
                          <a:cs typeface="+mn-cs"/>
                        </a:rPr>
                        <a:t>Code Search</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20" normalizeH="0" baseline="0" noProof="0" dirty="0">
                          <a:ln>
                            <a:noFill/>
                          </a:ln>
                          <a:solidFill>
                            <a:srgbClr val="252526"/>
                          </a:solidFill>
                          <a:effectLst/>
                          <a:uLnTx/>
                          <a:uFillTx/>
                          <a:latin typeface="Segoe UI"/>
                          <a:ea typeface="+mn-ea"/>
                          <a:cs typeface="+mn-cs"/>
                        </a:rPr>
                        <a:t>Test &amp; Feedback</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Exploratory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Feedback Management</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252526"/>
                          </a:solidFill>
                          <a:effectLst/>
                          <a:uLnTx/>
                          <a:uFillTx/>
                          <a:latin typeface="Segoe UI"/>
                          <a:ea typeface="+mn-ea"/>
                          <a:cs typeface="+mn-cs"/>
                        </a:rPr>
                        <a:t>Stakeholder Feedback</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252526"/>
                          </a:solidFill>
                          <a:effectLst/>
                          <a:uLnTx/>
                          <a:uFillTx/>
                          <a:latin typeface="Segoe UI"/>
                          <a:ea typeface="+mn-ea"/>
                          <a:cs typeface="+mn-cs"/>
                        </a:rPr>
                        <a:t>Inline test execution and </a:t>
                      </a:r>
                      <a:r>
                        <a:rPr kumimoji="0" lang="en-US" sz="800" b="0" i="0" u="none" strike="noStrike" kern="1200" cap="none" spc="-20" normalizeH="0" baseline="0" noProof="0" dirty="0">
                          <a:ln>
                            <a:noFill/>
                          </a:ln>
                          <a:solidFill>
                            <a:srgbClr val="252526"/>
                          </a:solidFill>
                          <a:effectLst/>
                          <a:uLnTx/>
                          <a:uFillTx/>
                          <a:latin typeface="Segoe UI"/>
                          <a:ea typeface="+mn-ea"/>
                          <a:cs typeface="+mn-cs"/>
                        </a:rPr>
                        <a:t>creation from Agile boards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252526"/>
                          </a:solidFill>
                          <a:effectLst/>
                          <a:uLnTx/>
                          <a:uFillTx/>
                          <a:latin typeface="Segoe UI"/>
                          <a:ea typeface="+mn-ea"/>
                          <a:cs typeface="+mn-cs"/>
                        </a:rPr>
                        <a:t>Web based test execution</a:t>
                      </a:r>
                      <a:endParaRPr kumimoji="0" lang="de-DE" sz="900" b="1" i="0" u="none" strike="noStrike" kern="1200" cap="none" spc="0" normalizeH="0" baseline="0" noProof="0" dirty="0">
                        <a:ln>
                          <a:noFill/>
                        </a:ln>
                        <a:solidFill>
                          <a:srgbClr val="252526"/>
                        </a:solidFill>
                        <a:effectLst/>
                        <a:uLnTx/>
                        <a:uFillTx/>
                        <a:latin typeface="Segoe UI"/>
                        <a:ea typeface="+mn-ea"/>
                        <a:cs typeface="+mn-cs"/>
                      </a:endParaRP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FF0000"/>
                          </a:solidFill>
                          <a:effectLst/>
                          <a:uLnTx/>
                          <a:uFillTx/>
                          <a:latin typeface="Segoe UI"/>
                          <a:ea typeface="+mn-ea"/>
                          <a:cs typeface="+mn-cs"/>
                        </a:rPr>
                        <a:t>Application Insights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App telemetry</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Usage analytics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a:ea typeface="+mn-ea"/>
                          <a:cs typeface="+mn-cs"/>
                        </a:rPr>
                        <a:t>HockeyApp</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Beta Test Distribution</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a:ea typeface="+mn-ea"/>
                          <a:cs typeface="+mn-cs"/>
                        </a:rPr>
                        <a:t>Feedback Collection</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20" normalizeH="0" baseline="0" noProof="0" dirty="0">
                          <a:ln>
                            <a:noFill/>
                          </a:ln>
                          <a:solidFill>
                            <a:srgbClr val="FF0000"/>
                          </a:solidFill>
                          <a:effectLst/>
                          <a:uLnTx/>
                          <a:uFillTx/>
                          <a:latin typeface="Segoe UI"/>
                          <a:ea typeface="+mn-ea"/>
                          <a:cs typeface="+mn-cs"/>
                        </a:rPr>
                        <a:t>Test &amp; Feedback</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Manual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Exploratory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Test Case Management</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Feedback Management</a:t>
                      </a:r>
                      <a:endParaRPr kumimoji="0" lang="de-DE" sz="900" b="1" i="0" u="none" strike="noStrike" kern="1200" cap="none" spc="0" normalizeH="0" baseline="0" noProof="0" dirty="0">
                        <a:ln>
                          <a:noFill/>
                        </a:ln>
                        <a:solidFill>
                          <a:srgbClr val="FF0000"/>
                        </a:solidFill>
                        <a:effectLst/>
                        <a:uLnTx/>
                        <a:uFillTx/>
                        <a:latin typeface="Segoe UI"/>
                        <a:ea typeface="+mn-ea"/>
                        <a:cs typeface="+mn-cs"/>
                      </a:endParaRP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FF0000"/>
                          </a:solidFill>
                          <a:effectLst/>
                          <a:uLnTx/>
                          <a:uFillTx/>
                          <a:latin typeface="Segoe UI"/>
                          <a:ea typeface="+mn-ea"/>
                          <a:cs typeface="+mn-cs"/>
                        </a:rPr>
                        <a:t>Application Insights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App telemetry</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Usage analytics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FF0000"/>
                          </a:solidFill>
                          <a:effectLst/>
                          <a:uLnTx/>
                          <a:uFillTx/>
                          <a:latin typeface="Segoe UI"/>
                          <a:ea typeface="+mn-ea"/>
                          <a:cs typeface="+mn-cs"/>
                        </a:rPr>
                        <a:t>HockeyApp</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Beta Test Distribution</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a:ea typeface="+mn-ea"/>
                          <a:cs typeface="+mn-cs"/>
                        </a:rPr>
                        <a:t>Feedback Collection</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20" normalizeH="0" baseline="0" noProof="0" dirty="0">
                          <a:ln>
                            <a:noFill/>
                          </a:ln>
                          <a:solidFill>
                            <a:srgbClr val="252526"/>
                          </a:solidFill>
                          <a:effectLst/>
                          <a:uLnTx/>
                          <a:uFillTx/>
                          <a:latin typeface="+mn-lt"/>
                          <a:ea typeface="+mn-ea"/>
                          <a:cs typeface="+mn-cs"/>
                        </a:rPr>
                        <a:t>Modern Code Workflows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20" normalizeH="0" baseline="0" noProof="0" dirty="0">
                          <a:ln>
                            <a:noFill/>
                          </a:ln>
                          <a:solidFill>
                            <a:srgbClr val="252526"/>
                          </a:solidFill>
                          <a:effectLst/>
                          <a:uLnTx/>
                          <a:uFillTx/>
                          <a:latin typeface="+mn-lt"/>
                          <a:ea typeface="+mn-ea"/>
                          <a:cs typeface="+mn-cs"/>
                        </a:rPr>
                        <a:t>Pull requests, branch policies, code reviews, checkin policies, code collaboration</a:t>
                      </a:r>
                      <a:endParaRPr kumimoji="0" lang="de-DE" sz="800" b="0" i="0" u="none" strike="noStrike" kern="1200" cap="none" spc="0" normalizeH="0" baseline="0" noProof="0" dirty="0">
                        <a:ln>
                          <a:noFill/>
                        </a:ln>
                        <a:solidFill>
                          <a:srgbClr val="252526"/>
                        </a:solidFill>
                        <a:effectLst/>
                        <a:uLnTx/>
                        <a:uFillTx/>
                        <a:latin typeface="+mn-lt"/>
                        <a:ea typeface="+mn-ea"/>
                        <a:cs typeface="+mn-cs"/>
                      </a:endParaRP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20" normalizeH="0" baseline="0" noProof="0" dirty="0">
                          <a:ln>
                            <a:noFill/>
                          </a:ln>
                          <a:solidFill>
                            <a:srgbClr val="252526"/>
                          </a:solidFill>
                          <a:effectLst/>
                          <a:uLnTx/>
                          <a:uFillTx/>
                          <a:latin typeface="+mn-lt"/>
                          <a:ea typeface="+mn-ea"/>
                          <a:cs typeface="+mn-cs"/>
                        </a:rPr>
                        <a:t>Test &amp; Feedback</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mn-lt"/>
                          <a:ea typeface="+mn-ea"/>
                          <a:cs typeface="+mn-cs"/>
                        </a:rPr>
                        <a:t>Manual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mn-lt"/>
                          <a:ea typeface="+mn-ea"/>
                          <a:cs typeface="+mn-cs"/>
                        </a:rPr>
                        <a:t>Exploratory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mn-lt"/>
                          <a:ea typeface="+mn-ea"/>
                          <a:cs typeface="+mn-cs"/>
                        </a:rPr>
                        <a:t>Test Case Management</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mn-lt"/>
                          <a:ea typeface="+mn-ea"/>
                          <a:cs typeface="+mn-cs"/>
                        </a:rPr>
                        <a:t>Feedback Management</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mn-lt"/>
                          <a:ea typeface="+mn-ea"/>
                          <a:cs typeface="+mn-cs"/>
                        </a:rPr>
                        <a:t>Automated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mn-lt"/>
                          <a:ea typeface="+mn-ea"/>
                          <a:cs typeface="+mn-cs"/>
                        </a:rPr>
                        <a:t>Unit tests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mn-lt"/>
                          <a:ea typeface="+mn-ea"/>
                          <a:cs typeface="+mn-cs"/>
                        </a:rPr>
                        <a:t>Selenium tests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mn-lt"/>
                          <a:ea typeface="+mn-ea"/>
                          <a:cs typeface="+mn-cs"/>
                        </a:rPr>
                        <a:t>Xamarin Test Cloud </a:t>
                      </a:r>
                      <a:r>
                        <a:rPr kumimoji="0" lang="de-DE" sz="800" b="0" i="0" u="none" strike="noStrike" kern="1200" cap="none" spc="-40" normalizeH="0" baseline="0" noProof="0" dirty="0">
                          <a:ln>
                            <a:noFill/>
                          </a:ln>
                          <a:solidFill>
                            <a:srgbClr val="252526"/>
                          </a:solidFill>
                          <a:effectLst/>
                          <a:uLnTx/>
                          <a:uFillTx/>
                          <a:latin typeface="+mn-lt"/>
                          <a:ea typeface="+mn-ea"/>
                          <a:cs typeface="+mn-cs"/>
                        </a:rPr>
                        <a:t>(Automated Device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mn-lt"/>
                          <a:ea typeface="+mn-ea"/>
                          <a:cs typeface="+mn-cs"/>
                        </a:rPr>
                        <a:t>Test Result Analysis</a:t>
                      </a:r>
                      <a:endParaRPr kumimoji="0" lang="en-US" sz="1000" b="0" i="0" u="none" strike="noStrike" kern="1200" cap="none" spc="0" normalizeH="0" baseline="0" noProof="0" dirty="0">
                        <a:ln>
                          <a:noFill/>
                        </a:ln>
                        <a:solidFill>
                          <a:srgbClr val="252526"/>
                        </a:solidFill>
                        <a:effectLst/>
                        <a:uLnTx/>
                        <a:uFillTx/>
                        <a:latin typeface="+mn-lt"/>
                        <a:ea typeface="+mn-ea"/>
                        <a:cs typeface="+mn-cs"/>
                      </a:endParaRP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Automated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Unit tests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Selenium tests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Xamarin Test Cloud </a:t>
                      </a:r>
                      <a:r>
                        <a:rPr kumimoji="0" lang="de-DE" sz="800" b="0" i="0" u="none" strike="noStrike" kern="1200" cap="none" spc="-4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(Automated Device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Test Result Analysis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Test &amp; Feedback</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Manual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Exploratory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Test Case Management</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Feedback Management</a:t>
                      </a:r>
                      <a:endPar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endParaRP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Application Insights</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App telemetry</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Usage analytics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HockeyApp</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Beta Test Distribution</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Feedback Collection</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20000"/>
                        </a:lnSpc>
                      </a:pPr>
                      <a:r>
                        <a:rPr kumimoji="0" lang="de-DE" sz="900" b="1" i="0" u="none" strike="noStrike" kern="1200" cap="none" spc="-8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Cloud Dev/Test Environments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Dev/Test Labs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VMs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App Services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4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Azure Resource Manager</a:t>
                      </a:r>
                    </a:p>
                  </a:txBody>
                  <a:tcPr marL="91324" marR="91324" marT="45661" marB="45661">
                    <a:lnL w="3175" cap="flat" cmpd="sng" algn="ctr">
                      <a:solidFill>
                        <a:srgbClr val="262626"/>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06460">
                <a:tc vMerge="1">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r" defTabSz="93171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Light"/>
                        <a:ea typeface="+mn-ea"/>
                        <a:cs typeface="+mn-cs"/>
                      </a:endParaRPr>
                    </a:p>
                  </a:txBody>
                  <a:tcPr marL="91324" marR="91324" marT="45661" marB="45661">
                    <a:lnL w="3175" cap="flat" cmpd="sng" algn="ctr">
                      <a:noFill/>
                      <a:prstDash val="sysDot"/>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Release Management</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+1 Concurrent pipeline</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Rolling deployments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CodedUI Testing</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8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Performance &amp; Load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Cloud Load Testing</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Code Coverage</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Intellitest</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Fakes&amp;Stubs</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endParaRPr kumimoji="0" lang="de-DE" sz="10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5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IntelliTrace (in Production)</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8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Performance &amp; Load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Test Case Management</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Cloud Load Testing</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5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IntelliTrace (in Production)</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8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Performance &amp; Load Testing</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RT/Live Experiences:</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2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RT Architecture Validation</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RT Continuous Testing</a:t>
                      </a:r>
                    </a:p>
                    <a:p>
                      <a:pPr marL="171450" marR="0" lvl="0" indent="-171450" algn="l" defTabSz="9317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RT Style &amp; Code Analysis</a:t>
                      </a: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IntelliTest</a:t>
                      </a: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IntelliTrace</a:t>
                      </a: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Code Maps</a:t>
                      </a: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Visual Debugging</a:t>
                      </a: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Code Analysis</a:t>
                      </a: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Code Coverage</a:t>
                      </a:r>
                    </a:p>
                    <a:p>
                      <a:pPr marL="0" marR="0" lvl="0" indent="0" algn="l" defTabSz="93171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Package Management</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Release Management</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+1 Concurrent pipeline</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Rolling deployments</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8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Performance &amp; Load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Cloud Load Testing</a:t>
                      </a:r>
                    </a:p>
                  </a:txBody>
                  <a:tcPr marL="91324" marR="91324" marT="45661" marB="45661">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20000"/>
                        </a:lnSpc>
                      </a:pPr>
                      <a:r>
                        <a:rPr kumimoji="0" lang="de-DE" sz="900" b="1"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Lab Management</a:t>
                      </a:r>
                    </a:p>
                    <a:p>
                      <a:pPr marL="0" marR="0" lvl="0" indent="0" algn="l" defTabSz="931710" rtl="0" eaLnBrk="1" fontAlgn="auto" latinLnBrk="0" hangingPunct="1">
                        <a:lnSpc>
                          <a:spcPct val="120000"/>
                        </a:lnSpc>
                        <a:spcBef>
                          <a:spcPts val="0"/>
                        </a:spcBef>
                        <a:spcAft>
                          <a:spcPts val="0"/>
                        </a:spcAft>
                        <a:buClrTx/>
                        <a:buSzTx/>
                        <a:buFontTx/>
                        <a:buNone/>
                        <a:tabLst/>
                        <a:defRPr/>
                      </a:pPr>
                      <a:r>
                        <a:rPr kumimoji="0" lang="de-DE" sz="900" b="1" i="0" u="none" strike="noStrike" kern="1200" cap="none" spc="-8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Performance &amp; Load Testing</a:t>
                      </a:r>
                    </a:p>
                    <a:p>
                      <a:pPr marL="171450" marR="0" lvl="0" indent="-171450" algn="l" defTabSz="93171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de-DE" sz="800" b="0" i="0" u="none" strike="noStrike" kern="1200" cap="none" spc="0" normalizeH="0" baseline="0" noProof="0" dirty="0">
                          <a:ln>
                            <a:noFill/>
                          </a:ln>
                          <a:solidFill>
                            <a:srgbClr val="252526"/>
                          </a:solidFill>
                          <a:effectLst/>
                          <a:uLnTx/>
                          <a:uFillTx/>
                          <a:latin typeface="Segoe UI" panose="020B0502040204020203" pitchFamily="34" charset="0"/>
                          <a:ea typeface="+mn-ea"/>
                          <a:cs typeface="Segoe UI" panose="020B0502040204020203" pitchFamily="34" charset="0"/>
                        </a:rPr>
                        <a:t>Cloud Load Testing</a:t>
                      </a:r>
                    </a:p>
                  </a:txBody>
                  <a:tcPr marL="91324" marR="91324" marT="45661" marB="45661">
                    <a:lnL w="3175" cap="flat" cmpd="sng" algn="ctr">
                      <a:solidFill>
                        <a:srgbClr val="262626"/>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7435953"/>
                  </a:ext>
                </a:extLst>
              </a:tr>
            </a:tbl>
          </a:graphicData>
        </a:graphic>
      </p:graphicFrame>
      <p:pic>
        <p:nvPicPr>
          <p:cNvPr id="37" name="Picture 36"/>
          <p:cNvPicPr>
            <a:picLocks noChangeAspect="1"/>
          </p:cNvPicPr>
          <p:nvPr/>
        </p:nvPicPr>
        <p:blipFill rotWithShape="1">
          <a:blip r:embed="rId3"/>
          <a:srcRect l="6164" r="5505"/>
          <a:stretch/>
        </p:blipFill>
        <p:spPr>
          <a:xfrm>
            <a:off x="1745614" y="185062"/>
            <a:ext cx="896420" cy="846299"/>
          </a:xfrm>
          <a:prstGeom prst="rect">
            <a:avLst/>
          </a:prstGeom>
        </p:spPr>
      </p:pic>
      <p:pic>
        <p:nvPicPr>
          <p:cNvPr id="38" name="Picture 37"/>
          <p:cNvPicPr>
            <a:picLocks noChangeAspect="1"/>
          </p:cNvPicPr>
          <p:nvPr/>
        </p:nvPicPr>
        <p:blipFill rotWithShape="1">
          <a:blip r:embed="rId4"/>
          <a:srcRect l="18909" r="18908"/>
          <a:stretch/>
        </p:blipFill>
        <p:spPr>
          <a:xfrm>
            <a:off x="3272814" y="185061"/>
            <a:ext cx="896415" cy="867815"/>
          </a:xfrm>
          <a:prstGeom prst="rect">
            <a:avLst/>
          </a:prstGeom>
        </p:spPr>
      </p:pic>
      <p:pic>
        <p:nvPicPr>
          <p:cNvPr id="39" name="Picture 38"/>
          <p:cNvPicPr>
            <a:picLocks noChangeAspect="1"/>
          </p:cNvPicPr>
          <p:nvPr/>
        </p:nvPicPr>
        <p:blipFill rotWithShape="1">
          <a:blip r:embed="rId5"/>
          <a:srcRect l="5835" r="5835"/>
          <a:stretch/>
        </p:blipFill>
        <p:spPr>
          <a:xfrm>
            <a:off x="4789347" y="185061"/>
            <a:ext cx="896409" cy="853470"/>
          </a:xfrm>
          <a:prstGeom prst="rect">
            <a:avLst/>
          </a:prstGeom>
        </p:spPr>
      </p:pic>
      <p:pic>
        <p:nvPicPr>
          <p:cNvPr id="40" name="Picture 39"/>
          <p:cNvPicPr>
            <a:picLocks noChangeAspect="1"/>
          </p:cNvPicPr>
          <p:nvPr/>
        </p:nvPicPr>
        <p:blipFill rotWithShape="1">
          <a:blip r:embed="rId6"/>
          <a:srcRect l="4432" r="6923"/>
          <a:stretch/>
        </p:blipFill>
        <p:spPr>
          <a:xfrm>
            <a:off x="6335147" y="185061"/>
            <a:ext cx="896427" cy="860642"/>
          </a:xfrm>
          <a:prstGeom prst="rect">
            <a:avLst/>
          </a:prstGeom>
        </p:spPr>
      </p:pic>
      <p:pic>
        <p:nvPicPr>
          <p:cNvPr id="41" name="Picture 40"/>
          <p:cNvPicPr>
            <a:picLocks noChangeAspect="1"/>
          </p:cNvPicPr>
          <p:nvPr/>
        </p:nvPicPr>
        <p:blipFill rotWithShape="1">
          <a:blip r:embed="rId7"/>
          <a:srcRect l="5678" r="5678"/>
          <a:stretch/>
        </p:blipFill>
        <p:spPr>
          <a:xfrm>
            <a:off x="7843884" y="185062"/>
            <a:ext cx="896417" cy="846299"/>
          </a:xfrm>
          <a:prstGeom prst="rect">
            <a:avLst/>
          </a:prstGeom>
        </p:spPr>
      </p:pic>
      <p:pic>
        <p:nvPicPr>
          <p:cNvPr id="42" name="Picture 41"/>
          <p:cNvPicPr>
            <a:picLocks noChangeAspect="1"/>
          </p:cNvPicPr>
          <p:nvPr/>
        </p:nvPicPr>
        <p:blipFill>
          <a:blip r:embed="rId8"/>
          <a:stretch>
            <a:fillRect/>
          </a:stretch>
        </p:blipFill>
        <p:spPr>
          <a:xfrm>
            <a:off x="9362028" y="185062"/>
            <a:ext cx="896502" cy="846299"/>
          </a:xfrm>
          <a:prstGeom prst="rect">
            <a:avLst/>
          </a:prstGeom>
        </p:spPr>
      </p:pic>
      <p:pic>
        <p:nvPicPr>
          <p:cNvPr id="43" name="Picture 42"/>
          <p:cNvPicPr>
            <a:picLocks noChangeAspect="1"/>
          </p:cNvPicPr>
          <p:nvPr/>
        </p:nvPicPr>
        <p:blipFill>
          <a:blip r:embed="rId9"/>
          <a:stretch>
            <a:fillRect/>
          </a:stretch>
        </p:blipFill>
        <p:spPr>
          <a:xfrm>
            <a:off x="10886568" y="185062"/>
            <a:ext cx="896502" cy="846299"/>
          </a:xfrm>
          <a:prstGeom prst="rect">
            <a:avLst/>
          </a:prstGeom>
        </p:spPr>
      </p:pic>
      <p:sp>
        <p:nvSpPr>
          <p:cNvPr id="44" name="Footer Placeholder 2"/>
          <p:cNvSpPr txBox="1">
            <a:spLocks/>
          </p:cNvSpPr>
          <p:nvPr/>
        </p:nvSpPr>
        <p:spPr>
          <a:xfrm>
            <a:off x="0" y="6484883"/>
            <a:ext cx="12192000" cy="373117"/>
          </a:xfrm>
          <a:prstGeom prst="rect">
            <a:avLst/>
          </a:prstGeom>
        </p:spPr>
        <p:txBody>
          <a:bodyPr anchor="b"/>
          <a:lstStyle>
            <a:defPPr>
              <a:defRPr lang="en-US"/>
            </a:defPPr>
            <a:lvl1pPr algn="ctr">
              <a:defRPr sz="1000">
                <a:gradFill>
                  <a:gsLst>
                    <a:gs pos="1250">
                      <a:srgbClr val="000000"/>
                    </a:gs>
                    <a:gs pos="100000">
                      <a:srgbClr val="000000"/>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0000"/>
                </a:solidFill>
                <a:effectLst/>
                <a:uLnTx/>
                <a:uFillTx/>
                <a:latin typeface="Segoe UI"/>
                <a:ea typeface="+mn-ea"/>
                <a:cs typeface="+mn-cs"/>
              </a:rPr>
              <a:t>Features in red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0000"/>
                </a:solidFill>
                <a:effectLst/>
                <a:uLnTx/>
                <a:uFillTx/>
                <a:latin typeface="Segoe UI"/>
                <a:ea typeface="+mn-ea"/>
                <a:cs typeface="+mn-cs"/>
              </a:rPr>
              <a:t>Sold separately</a:t>
            </a:r>
          </a:p>
        </p:txBody>
      </p:sp>
    </p:spTree>
    <p:extLst>
      <p:ext uri="{BB962C8B-B14F-4D97-AF65-F5344CB8AC3E}">
        <p14:creationId xmlns:p14="http://schemas.microsoft.com/office/powerpoint/2010/main" val="35112573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18249" y="2559947"/>
            <a:ext cx="3773751" cy="4298053"/>
          </a:xfrm>
          <a:prstGeom prst="rect">
            <a:avLst/>
          </a:prstGeom>
        </p:spPr>
      </p:pic>
      <p:grpSp>
        <p:nvGrpSpPr>
          <p:cNvPr id="8" name="Group 7"/>
          <p:cNvGrpSpPr/>
          <p:nvPr/>
        </p:nvGrpSpPr>
        <p:grpSpPr>
          <a:xfrm>
            <a:off x="1614014" y="2678594"/>
            <a:ext cx="8963973" cy="1500812"/>
            <a:chOff x="2770828" y="3428999"/>
            <a:chExt cx="8963973" cy="1500812"/>
          </a:xfrm>
        </p:grpSpPr>
        <p:sp>
          <p:nvSpPr>
            <p:cNvPr id="6" name="Title 1"/>
            <p:cNvSpPr txBox="1">
              <a:spLocks/>
            </p:cNvSpPr>
            <p:nvPr/>
          </p:nvSpPr>
          <p:spPr>
            <a:xfrm>
              <a:off x="2770828" y="3428999"/>
              <a:ext cx="8963973" cy="927940"/>
            </a:xfrm>
            <a:prstGeom prst="rect">
              <a:avLst/>
            </a:prstGeom>
          </p:spPr>
          <p:txBody>
            <a:bodyPr anchor="b"/>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ＭＳ Ｐゴシック" charset="0"/>
                  <a:cs typeface="Segoe UI" pitchFamily="34" charset="0"/>
                </a:rPr>
                <a:t>Visual Studio DevOps</a:t>
              </a:r>
            </a:p>
          </p:txBody>
        </p:sp>
        <p:sp>
          <p:nvSpPr>
            <p:cNvPr id="7" name="Text Placeholder 2"/>
            <p:cNvSpPr txBox="1">
              <a:spLocks/>
            </p:cNvSpPr>
            <p:nvPr/>
          </p:nvSpPr>
          <p:spPr>
            <a:xfrm>
              <a:off x="2771141" y="4366353"/>
              <a:ext cx="8963660" cy="563458"/>
            </a:xfrm>
            <a:prstGeom prst="rect">
              <a:avLst/>
            </a:prstGeom>
          </p:spPr>
          <p:txBody>
            <a:bodyPr/>
            <a:lst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3231" rtl="0" eaLnBrk="0" fontAlgn="base" latinLnBrk="0" hangingPunct="0">
                <a:lnSpc>
                  <a:spcPct val="90000"/>
                </a:lnSpc>
                <a:spcBef>
                  <a:spcPct val="20000"/>
                </a:spcBef>
                <a:spcAft>
                  <a:spcPct val="0"/>
                </a:spcAft>
                <a:buClrTx/>
                <a:buSzPct val="90000"/>
                <a:buFont typeface="Arial" charset="0"/>
                <a:buNone/>
                <a:tabLst/>
                <a:defRPr/>
              </a:pPr>
              <a:r>
                <a:rPr kumimoji="0" lang="en-US" sz="3920" b="0" i="0" u="none" strike="noStrike" kern="1200" cap="none" spc="0" normalizeH="0" baseline="0" noProof="0" dirty="0">
                  <a:ln>
                    <a:noFill/>
                  </a:ln>
                  <a:solidFill>
                    <a:srgbClr val="FFFFFF"/>
                  </a:solidFill>
                  <a:effectLst/>
                  <a:uLnTx/>
                  <a:uFillTx/>
                  <a:latin typeface="Segoe UI Light"/>
                  <a:ea typeface="ＭＳ Ｐゴシック" charset="0"/>
                </a:rPr>
                <a:t>Walkthrough</a:t>
              </a:r>
            </a:p>
          </p:txBody>
        </p:sp>
      </p:grpSp>
      <p:sp>
        <p:nvSpPr>
          <p:cNvPr id="9" name="AutoShape 8"/>
          <p:cNvSpPr>
            <a:spLocks noChangeAspect="1" noChangeArrowheads="1" noTextEdit="1"/>
          </p:cNvSpPr>
          <p:nvPr/>
        </p:nvSpPr>
        <p:spPr bwMode="auto">
          <a:xfrm>
            <a:off x="10195893" y="3192463"/>
            <a:ext cx="22256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AutoShape 3"/>
          <p:cNvSpPr>
            <a:spLocks noChangeAspect="1" noChangeArrowheads="1" noTextEdit="1"/>
          </p:cNvSpPr>
          <p:nvPr/>
        </p:nvSpPr>
        <p:spPr bwMode="auto">
          <a:xfrm>
            <a:off x="6203330" y="3205163"/>
            <a:ext cx="4554538"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6"/>
          <p:cNvSpPr>
            <a:spLocks/>
          </p:cNvSpPr>
          <p:nvPr/>
        </p:nvSpPr>
        <p:spPr bwMode="auto">
          <a:xfrm>
            <a:off x="7759080" y="2373312"/>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DECEF0"/>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7"/>
          <p:cNvSpPr>
            <a:spLocks/>
          </p:cNvSpPr>
          <p:nvPr/>
        </p:nvSpPr>
        <p:spPr bwMode="auto">
          <a:xfrm>
            <a:off x="8074992" y="2425700"/>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Segoe UI"/>
              <a:ea typeface="+mn-ea"/>
              <a:cs typeface="+mn-cs"/>
            </a:endParaRPr>
          </a:p>
        </p:txBody>
      </p:sp>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59825" y="3442597"/>
            <a:ext cx="5632176" cy="3415403"/>
          </a:xfrm>
          <a:prstGeom prst="rect">
            <a:avLst/>
          </a:prstGeom>
        </p:spPr>
      </p:pic>
    </p:spTree>
    <p:extLst>
      <p:ext uri="{BB962C8B-B14F-4D97-AF65-F5344CB8AC3E}">
        <p14:creationId xmlns:p14="http://schemas.microsoft.com/office/powerpoint/2010/main" val="1418904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60998" y="1337291"/>
            <a:ext cx="10517598" cy="5054840"/>
            <a:chOff x="844128" y="1420418"/>
            <a:chExt cx="10517598" cy="50548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946" y="2882108"/>
              <a:ext cx="1717500" cy="1552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6539" y="2902673"/>
              <a:ext cx="1772163" cy="160947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1800" y="3849499"/>
              <a:ext cx="248694" cy="20464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9097" y="1582124"/>
              <a:ext cx="4439629" cy="4445718"/>
            </a:xfrm>
            <a:prstGeom prst="rect">
              <a:avLst/>
            </a:prstGeom>
          </p:spPr>
        </p:pic>
        <p:sp>
          <p:nvSpPr>
            <p:cNvPr id="8" name="TextBox 7"/>
            <p:cNvSpPr txBox="1"/>
            <p:nvPr/>
          </p:nvSpPr>
          <p:spPr>
            <a:xfrm>
              <a:off x="2160790" y="1775739"/>
              <a:ext cx="825271" cy="461665"/>
            </a:xfrm>
            <a:prstGeom prst="rect">
              <a:avLst/>
            </a:prstGeom>
            <a:noFill/>
          </p:spPr>
          <p:txBody>
            <a:bodyPr wrap="square" rtlCol="0">
              <a:spAutoFit/>
            </a:bodyPr>
            <a:lstStyle/>
            <a:p>
              <a:pPr defTabSz="932742">
                <a:defRPr/>
              </a:pPr>
              <a:r>
                <a:rPr lang="en-US" sz="2400" kern="0" dirty="0">
                  <a:gradFill>
                    <a:gsLst>
                      <a:gs pos="57576">
                        <a:srgbClr val="FFFFFF"/>
                      </a:gs>
                      <a:gs pos="35000">
                        <a:srgbClr val="FFFFFF"/>
                      </a:gs>
                    </a:gsLst>
                    <a:lin ang="5400000" scaled="0"/>
                  </a:gradFill>
                  <a:latin typeface="Segoe UI Light"/>
                  <a:cs typeface="Arial" pitchFamily="34" charset="0"/>
                </a:rPr>
                <a:t>Plan</a:t>
              </a:r>
            </a:p>
          </p:txBody>
        </p:sp>
        <p:sp>
          <p:nvSpPr>
            <p:cNvPr id="9" name="TextBox 8"/>
            <p:cNvSpPr txBox="1"/>
            <p:nvPr/>
          </p:nvSpPr>
          <p:spPr>
            <a:xfrm>
              <a:off x="1638280" y="1514129"/>
              <a:ext cx="598241" cy="984885"/>
            </a:xfrm>
            <a:prstGeom prst="rect">
              <a:avLst/>
            </a:prstGeom>
            <a:noFill/>
          </p:spPr>
          <p:txBody>
            <a:bodyPr wrap="none" rtlCol="0">
              <a:spAutoFit/>
            </a:bodyPr>
            <a:lstStyle/>
            <a:p>
              <a:pPr defTabSz="932742"/>
              <a:r>
                <a:rPr lang="en-US" sz="5800" dirty="0">
                  <a:gradFill>
                    <a:gsLst>
                      <a:gs pos="57576">
                        <a:srgbClr val="FFFFFF"/>
                      </a:gs>
                      <a:gs pos="35000">
                        <a:srgbClr val="FFFFFF"/>
                      </a:gs>
                    </a:gsLst>
                    <a:lin ang="5400000" scaled="0"/>
                  </a:gradFill>
                  <a:latin typeface="Arial" pitchFamily="34" charset="0"/>
                  <a:cs typeface="Arial" pitchFamily="34" charset="0"/>
                </a:rPr>
                <a:t>1</a:t>
              </a:r>
            </a:p>
          </p:txBody>
        </p:sp>
        <p:sp>
          <p:nvSpPr>
            <p:cNvPr id="10" name="TextBox 9"/>
            <p:cNvSpPr txBox="1"/>
            <p:nvPr/>
          </p:nvSpPr>
          <p:spPr>
            <a:xfrm>
              <a:off x="8988633" y="1682028"/>
              <a:ext cx="2373093" cy="461665"/>
            </a:xfrm>
            <a:prstGeom prst="rect">
              <a:avLst/>
            </a:prstGeom>
            <a:noFill/>
          </p:spPr>
          <p:txBody>
            <a:bodyPr wrap="square" rtlCol="0">
              <a:spAutoFit/>
            </a:bodyPr>
            <a:lstStyle/>
            <a:p>
              <a:pPr defTabSz="932742">
                <a:defRPr/>
              </a:pPr>
              <a:r>
                <a:rPr lang="en-US" sz="2400" kern="0" spc="-60" dirty="0">
                  <a:gradFill>
                    <a:gsLst>
                      <a:gs pos="57576">
                        <a:srgbClr val="FFFFFF"/>
                      </a:gs>
                      <a:gs pos="35000">
                        <a:srgbClr val="FFFFFF"/>
                      </a:gs>
                    </a:gsLst>
                    <a:lin ang="5400000" scaled="0"/>
                  </a:gradFill>
                  <a:latin typeface="Segoe UI Light"/>
                  <a:cs typeface="Arial" pitchFamily="34" charset="0"/>
                </a:rPr>
                <a:t>Monitor + Learn</a:t>
              </a:r>
            </a:p>
          </p:txBody>
        </p:sp>
        <p:sp>
          <p:nvSpPr>
            <p:cNvPr id="11" name="TextBox 10"/>
            <p:cNvSpPr txBox="1"/>
            <p:nvPr/>
          </p:nvSpPr>
          <p:spPr>
            <a:xfrm>
              <a:off x="9132326" y="5690428"/>
              <a:ext cx="1210499" cy="461665"/>
            </a:xfrm>
            <a:prstGeom prst="rect">
              <a:avLst/>
            </a:prstGeom>
            <a:noFill/>
          </p:spPr>
          <p:txBody>
            <a:bodyPr wrap="square" rtlCol="0">
              <a:spAutoFit/>
            </a:bodyPr>
            <a:lstStyle/>
            <a:p>
              <a:pPr defTabSz="932742">
                <a:defRPr/>
              </a:pPr>
              <a:r>
                <a:rPr lang="en-US" sz="2400" kern="0" dirty="0">
                  <a:gradFill>
                    <a:gsLst>
                      <a:gs pos="57576">
                        <a:srgbClr val="FFFFFF"/>
                      </a:gs>
                      <a:gs pos="35000">
                        <a:srgbClr val="FFFFFF"/>
                      </a:gs>
                    </a:gsLst>
                    <a:lin ang="5400000" scaled="0"/>
                  </a:gradFill>
                  <a:latin typeface="Segoe UI Light"/>
                  <a:cs typeface="Arial" pitchFamily="34" charset="0"/>
                </a:rPr>
                <a:t>Release</a:t>
              </a:r>
            </a:p>
          </p:txBody>
        </p:sp>
        <p:sp>
          <p:nvSpPr>
            <p:cNvPr id="12" name="TextBox 11"/>
            <p:cNvSpPr txBox="1"/>
            <p:nvPr/>
          </p:nvSpPr>
          <p:spPr>
            <a:xfrm>
              <a:off x="2413126" y="5751983"/>
              <a:ext cx="2140478" cy="461665"/>
            </a:xfrm>
            <a:prstGeom prst="rect">
              <a:avLst/>
            </a:prstGeom>
            <a:noFill/>
          </p:spPr>
          <p:txBody>
            <a:bodyPr wrap="square" rtlCol="0">
              <a:spAutoFit/>
            </a:bodyPr>
            <a:lstStyle/>
            <a:p>
              <a:pPr defTabSz="932742">
                <a:defRPr/>
              </a:pPr>
              <a:r>
                <a:rPr lang="en-US" sz="2400" kern="0" spc="-60" dirty="0">
                  <a:gradFill>
                    <a:gsLst>
                      <a:gs pos="57576">
                        <a:srgbClr val="FFFFFF"/>
                      </a:gs>
                      <a:gs pos="35000">
                        <a:srgbClr val="FFFFFF"/>
                      </a:gs>
                    </a:gsLst>
                    <a:lin ang="5400000" scaled="0"/>
                  </a:gradFill>
                  <a:latin typeface="Segoe UI Light"/>
                  <a:cs typeface="Arial" pitchFamily="34" charset="0"/>
                </a:rPr>
                <a:t>Develop + Test</a:t>
              </a:r>
            </a:p>
          </p:txBody>
        </p:sp>
        <p:sp>
          <p:nvSpPr>
            <p:cNvPr id="13" name="TextBox 12"/>
            <p:cNvSpPr txBox="1"/>
            <p:nvPr/>
          </p:nvSpPr>
          <p:spPr>
            <a:xfrm>
              <a:off x="1818573" y="5490373"/>
              <a:ext cx="598241" cy="984885"/>
            </a:xfrm>
            <a:prstGeom prst="rect">
              <a:avLst/>
            </a:prstGeom>
            <a:noFill/>
          </p:spPr>
          <p:txBody>
            <a:bodyPr wrap="none" rtlCol="0">
              <a:spAutoFit/>
            </a:bodyPr>
            <a:lstStyle/>
            <a:p>
              <a:pPr defTabSz="932742"/>
              <a:r>
                <a:rPr lang="en-US" sz="5800" dirty="0">
                  <a:gradFill>
                    <a:gsLst>
                      <a:gs pos="57576">
                        <a:srgbClr val="FFFFFF"/>
                      </a:gs>
                      <a:gs pos="35000">
                        <a:srgbClr val="FFFFFF"/>
                      </a:gs>
                    </a:gsLst>
                    <a:lin ang="5400000" scaled="0"/>
                  </a:gradFill>
                  <a:latin typeface="Arial" pitchFamily="34" charset="0"/>
                  <a:cs typeface="Arial" pitchFamily="34" charset="0"/>
                </a:rPr>
                <a:t>2</a:t>
              </a:r>
            </a:p>
          </p:txBody>
        </p:sp>
        <p:sp>
          <p:nvSpPr>
            <p:cNvPr id="14" name="TextBox 13"/>
            <p:cNvSpPr txBox="1"/>
            <p:nvPr/>
          </p:nvSpPr>
          <p:spPr>
            <a:xfrm>
              <a:off x="844128" y="3591097"/>
              <a:ext cx="2091058" cy="387798"/>
            </a:xfrm>
            <a:prstGeom prst="rect">
              <a:avLst/>
            </a:prstGeom>
            <a:noFill/>
          </p:spPr>
          <p:txBody>
            <a:bodyPr wrap="square" lIns="0" tIns="0" rIns="0" bIns="0" rtlCol="0">
              <a:spAutoFit/>
            </a:bodyPr>
            <a:lstStyle/>
            <a:p>
              <a:pPr algn="r" defTabSz="1267900">
                <a:lnSpc>
                  <a:spcPct val="90000"/>
                </a:lnSpc>
                <a:defRPr/>
              </a:pPr>
              <a:r>
                <a:rPr lang="en-US" sz="2800" dirty="0">
                  <a:gradFill>
                    <a:gsLst>
                      <a:gs pos="57576">
                        <a:srgbClr val="FFFFFF"/>
                      </a:gs>
                      <a:gs pos="35000">
                        <a:srgbClr val="FFFFFF"/>
                      </a:gs>
                    </a:gsLst>
                    <a:lin ang="5400000" scaled="0"/>
                  </a:gradFill>
                  <a:latin typeface="Segoe UI Light"/>
                  <a:cs typeface="Segoe UI Semilight" panose="020B0402040204020203" pitchFamily="34" charset="0"/>
                </a:rPr>
                <a:t>Development</a:t>
              </a:r>
            </a:p>
          </p:txBody>
        </p:sp>
        <p:sp>
          <p:nvSpPr>
            <p:cNvPr id="15" name="TextBox 14"/>
            <p:cNvSpPr txBox="1"/>
            <p:nvPr/>
          </p:nvSpPr>
          <p:spPr>
            <a:xfrm>
              <a:off x="9286040" y="3591097"/>
              <a:ext cx="1727099" cy="387798"/>
            </a:xfrm>
            <a:prstGeom prst="rect">
              <a:avLst/>
            </a:prstGeom>
            <a:noFill/>
          </p:spPr>
          <p:txBody>
            <a:bodyPr wrap="square" lIns="0" tIns="0" rIns="0" bIns="0" rtlCol="0">
              <a:spAutoFit/>
            </a:bodyPr>
            <a:lstStyle/>
            <a:p>
              <a:pPr defTabSz="1267900">
                <a:lnSpc>
                  <a:spcPct val="90000"/>
                </a:lnSpc>
                <a:defRPr/>
              </a:pPr>
              <a:r>
                <a:rPr lang="en-US" sz="2800" dirty="0">
                  <a:gradFill>
                    <a:gsLst>
                      <a:gs pos="57576">
                        <a:srgbClr val="FFFFFF"/>
                      </a:gs>
                      <a:gs pos="35000">
                        <a:srgbClr val="FFFFFF"/>
                      </a:gs>
                    </a:gsLst>
                    <a:lin ang="5400000" scaled="0"/>
                  </a:gradFill>
                  <a:latin typeface="Segoe UI Light"/>
                  <a:cs typeface="Segoe UI Semilight" panose="020B0402040204020203" pitchFamily="34" charset="0"/>
                </a:rPr>
                <a:t>Operations</a:t>
              </a:r>
            </a:p>
          </p:txBody>
        </p:sp>
        <p:sp>
          <p:nvSpPr>
            <p:cNvPr id="16" name="TextBox 15"/>
            <p:cNvSpPr txBox="1"/>
            <p:nvPr/>
          </p:nvSpPr>
          <p:spPr>
            <a:xfrm>
              <a:off x="8376409" y="1420418"/>
              <a:ext cx="598241" cy="984885"/>
            </a:xfrm>
            <a:prstGeom prst="rect">
              <a:avLst/>
            </a:prstGeom>
            <a:noFill/>
          </p:spPr>
          <p:txBody>
            <a:bodyPr wrap="none" rtlCol="0">
              <a:spAutoFit/>
            </a:bodyPr>
            <a:lstStyle/>
            <a:p>
              <a:pPr defTabSz="932742"/>
              <a:r>
                <a:rPr lang="en-US" sz="5800" dirty="0">
                  <a:gradFill>
                    <a:gsLst>
                      <a:gs pos="57576">
                        <a:srgbClr val="FFFFFF"/>
                      </a:gs>
                      <a:gs pos="35000">
                        <a:srgbClr val="FFFFFF"/>
                      </a:gs>
                    </a:gsLst>
                    <a:lin ang="5400000" scaled="0"/>
                  </a:gradFill>
                  <a:latin typeface="Arial" pitchFamily="34" charset="0"/>
                  <a:cs typeface="Arial" pitchFamily="34" charset="0"/>
                </a:rPr>
                <a:t>4</a:t>
              </a:r>
            </a:p>
          </p:txBody>
        </p:sp>
        <p:sp>
          <p:nvSpPr>
            <p:cNvPr id="17" name="TextBox 16"/>
            <p:cNvSpPr txBox="1"/>
            <p:nvPr/>
          </p:nvSpPr>
          <p:spPr>
            <a:xfrm>
              <a:off x="8559291" y="5422788"/>
              <a:ext cx="598241" cy="984885"/>
            </a:xfrm>
            <a:prstGeom prst="rect">
              <a:avLst/>
            </a:prstGeom>
            <a:noFill/>
          </p:spPr>
          <p:txBody>
            <a:bodyPr wrap="none" rtlCol="0">
              <a:spAutoFit/>
            </a:bodyPr>
            <a:lstStyle/>
            <a:p>
              <a:pPr defTabSz="932742"/>
              <a:r>
                <a:rPr lang="en-US" sz="5800" dirty="0">
                  <a:gradFill>
                    <a:gsLst>
                      <a:gs pos="57576">
                        <a:srgbClr val="FFFFFF"/>
                      </a:gs>
                      <a:gs pos="35000">
                        <a:srgbClr val="FFFFFF"/>
                      </a:gs>
                    </a:gsLst>
                    <a:lin ang="5400000" scaled="0"/>
                  </a:gradFill>
                  <a:latin typeface="Arial" pitchFamily="34" charset="0"/>
                  <a:cs typeface="Arial" pitchFamily="34" charset="0"/>
                </a:rPr>
                <a:t>3</a:t>
              </a:r>
            </a:p>
          </p:txBody>
        </p:sp>
        <p:sp>
          <p:nvSpPr>
            <p:cNvPr id="18" name="Freeform 10"/>
            <p:cNvSpPr>
              <a:spLocks/>
            </p:cNvSpPr>
            <p:nvPr/>
          </p:nvSpPr>
          <p:spPr bwMode="auto">
            <a:xfrm>
              <a:off x="3798635" y="3802649"/>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kern="0">
                <a:gradFill>
                  <a:gsLst>
                    <a:gs pos="57576">
                      <a:srgbClr val="FFFFFF"/>
                    </a:gs>
                    <a:gs pos="35000">
                      <a:srgbClr val="FFFFFF"/>
                    </a:gs>
                  </a:gsLst>
                  <a:lin ang="5400000" scaled="0"/>
                </a:gradFill>
                <a:latin typeface="Segoe UI Semilight"/>
              </a:endParaRPr>
            </a:p>
          </p:txBody>
        </p:sp>
        <p:sp>
          <p:nvSpPr>
            <p:cNvPr id="19" name="Freeform 13"/>
            <p:cNvSpPr>
              <a:spLocks/>
            </p:cNvSpPr>
            <p:nvPr/>
          </p:nvSpPr>
          <p:spPr bwMode="auto">
            <a:xfrm>
              <a:off x="6103685" y="1497599"/>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742">
                <a:defRPr/>
              </a:pPr>
              <a:endParaRPr lang="en-US" kern="0">
                <a:gradFill>
                  <a:gsLst>
                    <a:gs pos="57576">
                      <a:srgbClr val="FFFFFF"/>
                    </a:gs>
                    <a:gs pos="35000">
                      <a:srgbClr val="FFFFFF"/>
                    </a:gs>
                  </a:gsLst>
                  <a:lin ang="5400000" scaled="0"/>
                </a:gradFill>
                <a:latin typeface="Segoe UI Semilight"/>
              </a:endParaRPr>
            </a:p>
          </p:txBody>
        </p:sp>
        <p:sp>
          <p:nvSpPr>
            <p:cNvPr id="20" name="Freeform 7"/>
            <p:cNvSpPr>
              <a:spLocks/>
            </p:cNvSpPr>
            <p:nvPr/>
          </p:nvSpPr>
          <p:spPr bwMode="auto">
            <a:xfrm>
              <a:off x="3798635" y="1497599"/>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742">
                <a:defRPr/>
              </a:pPr>
              <a:endParaRPr lang="en-US" kern="0">
                <a:gradFill>
                  <a:gsLst>
                    <a:gs pos="57576">
                      <a:srgbClr val="FFFFFF"/>
                    </a:gs>
                    <a:gs pos="35000">
                      <a:srgbClr val="FFFFFF"/>
                    </a:gs>
                  </a:gsLst>
                  <a:lin ang="5400000" scaled="0"/>
                </a:gradFill>
                <a:latin typeface="Segoe UI Semilight"/>
              </a:endParaRPr>
            </a:p>
          </p:txBody>
        </p:sp>
        <p:sp>
          <p:nvSpPr>
            <p:cNvPr id="21" name="Freeform 9"/>
            <p:cNvSpPr>
              <a:spLocks/>
            </p:cNvSpPr>
            <p:nvPr/>
          </p:nvSpPr>
          <p:spPr bwMode="auto">
            <a:xfrm>
              <a:off x="3798635" y="3802649"/>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742">
                <a:defRPr/>
              </a:pPr>
              <a:endParaRPr lang="en-US" kern="0">
                <a:gradFill>
                  <a:gsLst>
                    <a:gs pos="57576">
                      <a:srgbClr val="FFFFFF"/>
                    </a:gs>
                    <a:gs pos="35000">
                      <a:srgbClr val="FFFFFF"/>
                    </a:gs>
                  </a:gsLst>
                  <a:lin ang="5400000" scaled="0"/>
                </a:gradFill>
                <a:latin typeface="Segoe UI Semilight"/>
              </a:endParaRPr>
            </a:p>
          </p:txBody>
        </p:sp>
        <p:sp>
          <p:nvSpPr>
            <p:cNvPr id="22" name="Freeform 11"/>
            <p:cNvSpPr>
              <a:spLocks/>
            </p:cNvSpPr>
            <p:nvPr/>
          </p:nvSpPr>
          <p:spPr bwMode="auto">
            <a:xfrm>
              <a:off x="6103685" y="3802649"/>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742">
                <a:defRPr/>
              </a:pPr>
              <a:endParaRPr lang="en-US" kern="0">
                <a:gradFill>
                  <a:gsLst>
                    <a:gs pos="57576">
                      <a:srgbClr val="FFFFFF"/>
                    </a:gs>
                    <a:gs pos="35000">
                      <a:srgbClr val="FFFFFF"/>
                    </a:gs>
                  </a:gsLst>
                  <a:lin ang="5400000" scaled="0"/>
                </a:gradFill>
                <a:latin typeface="Segoe UI Semilight"/>
              </a:endParaRPr>
            </a:p>
          </p:txBody>
        </p:sp>
        <p:sp>
          <p:nvSpPr>
            <p:cNvPr id="23" name="Freeform 14"/>
            <p:cNvSpPr>
              <a:spLocks/>
            </p:cNvSpPr>
            <p:nvPr/>
          </p:nvSpPr>
          <p:spPr bwMode="auto">
            <a:xfrm>
              <a:off x="6103685" y="1497599"/>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kern="0">
                <a:gradFill>
                  <a:gsLst>
                    <a:gs pos="57576">
                      <a:srgbClr val="FFFFFF"/>
                    </a:gs>
                    <a:gs pos="35000">
                      <a:srgbClr val="FFFFFF"/>
                    </a:gs>
                  </a:gsLst>
                  <a:lin ang="5400000" scaled="0"/>
                </a:gradFill>
                <a:latin typeface="Segoe UI Semilight"/>
              </a:endParaRPr>
            </a:p>
          </p:txBody>
        </p:sp>
      </p:grpSp>
      <p:sp>
        <p:nvSpPr>
          <p:cNvPr id="26" name="Title 3"/>
          <p:cNvSpPr txBox="1">
            <a:spLocks/>
          </p:cNvSpPr>
          <p:nvPr/>
        </p:nvSpPr>
        <p:spPr>
          <a:xfrm>
            <a:off x="268928" y="286381"/>
            <a:ext cx="10094273" cy="774046"/>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chemeClr val="bg1"/>
                </a:solidFill>
                <a:effectLst/>
                <a:uLnTx/>
                <a:uFillTx/>
                <a:latin typeface="Segoe UI Light"/>
                <a:ea typeface="ＭＳ Ｐゴシック" charset="0"/>
                <a:cs typeface="Segoe UI" pitchFamily="34" charset="0"/>
              </a:rPr>
              <a:t>End-to-end DevOps</a:t>
            </a:r>
          </a:p>
        </p:txBody>
      </p:sp>
    </p:spTree>
    <p:extLst>
      <p:ext uri="{BB962C8B-B14F-4D97-AF65-F5344CB8AC3E}">
        <p14:creationId xmlns:p14="http://schemas.microsoft.com/office/powerpoint/2010/main" val="1722238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Visual Studio Enterprise">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EBC 3 - Apps and Analytics - v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vOps_template_V3" id="{FD14F29F-F032-443D-A57A-57AB238F04CD}" vid="{ED1F8298-3020-40BF-81DD-66BE5971CCA0}"/>
    </a:ext>
  </a:extLst>
</a:theme>
</file>

<file path=ppt/theme/theme3.xml><?xml version="1.0" encoding="utf-8"?>
<a:theme xmlns:a="http://schemas.openxmlformats.org/drawingml/2006/main" name="Office Theme">
  <a:themeElements>
    <a:clrScheme name="Dark Purple">
      <a:dk1>
        <a:sysClr val="windowText" lastClr="000000"/>
      </a:dk1>
      <a:lt1>
        <a:sysClr val="window" lastClr="FFFFFF"/>
      </a:lt1>
      <a:dk2>
        <a:srgbClr val="44546A"/>
      </a:dk2>
      <a:lt2>
        <a:srgbClr val="E7E6E6"/>
      </a:lt2>
      <a:accent1>
        <a:srgbClr val="32145A"/>
      </a:accent1>
      <a:accent2>
        <a:srgbClr val="5C2D91"/>
      </a:accent2>
      <a:accent3>
        <a:srgbClr val="B4009E"/>
      </a:accent3>
      <a:accent4>
        <a:srgbClr val="0078D7"/>
      </a:accent4>
      <a:accent5>
        <a:srgbClr val="107C10"/>
      </a:accent5>
      <a:accent6>
        <a:srgbClr val="D83B01"/>
      </a:accent6>
      <a:hlink>
        <a:srgbClr val="32145A"/>
      </a:hlink>
      <a:folHlink>
        <a:srgbClr val="0078D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vOps_template_V3" id="{FD14F29F-F032-443D-A57A-57AB238F04CD}" vid="{ED1F8298-3020-40BF-81DD-66BE5971CCA0}"/>
    </a:ext>
  </a:extLst>
</a:theme>
</file>

<file path=ppt/theme/theme4.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5.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6.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c3140e8de396127a527fddea180df23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3a36cabd23756bf831f266553a9966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LastSharedByUser xmlns="2478d1b8-79bf-461f-b8e8-704d21601f1a">csteyn@microsoft.com</LastSharedByUser>
    <LastSharedByTime xmlns="2478d1b8-79bf-461f-b8e8-704d21601f1a">2016-09-20T23:51:58+00:00</LastSharedByTime>
    <DocumentDescription xmlns="230e9df3-be65-4c73-a93b-d1236ebd677e">Existing VS 2015 deck will be updated with new VS 2017 features and messaging.</DocumentDescription>
    <hd9637eefc984b85b6097c6374e15725 xmlns="230e9df3-be65-4c73-a93b-d1236ebd677e">
      <Terms xmlns="http://schemas.microsoft.com/office/infopath/2007/PartnerControl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i:0#.f|membership|v-vicebo@microsoft.com</DisplayName>
        <AccountId>2943</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14</Value>
      <Value>30</Value>
      <Value>348</Value>
      <Value>346</Value>
      <Value>345</Value>
      <Value>21</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G01KC-99682991-19709</_dlc_DocId>
    <_dlc_DocIdUrl xmlns="230e9df3-be65-4c73-a93b-d1236ebd677e">
      <Url>https://microsoft.sharepoint.com/sites/Infopedia_G01KC/_layouts/15/DocIdRedir.aspx?ID=G01KC-99682991-19709</Url>
      <Description>G01KC-99682991-19709</Description>
    </_dlc_DocIdUrl>
  </documentManagement>
</p:properties>
</file>

<file path=customXml/item5.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Props1.xml><?xml version="1.0" encoding="utf-8"?>
<ds:datastoreItem xmlns:ds="http://schemas.openxmlformats.org/officeDocument/2006/customXml" ds:itemID="{FF3BD6F7-6A57-4713-B805-0FAE1049E460}">
  <ds:schemaRefs>
    <ds:schemaRef ds:uri="http://schemas.microsoft.com/sharepoint/events"/>
  </ds:schemaRefs>
</ds:datastoreItem>
</file>

<file path=customXml/itemProps2.xml><?xml version="1.0" encoding="utf-8"?>
<ds:datastoreItem xmlns:ds="http://schemas.openxmlformats.org/officeDocument/2006/customXml" ds:itemID="{DCF33524-C6DC-4E84-B6CF-0DCB9F2C50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9D8ECE-058B-4102-B3F7-222A3BDC3020}">
  <ds:schemaRefs>
    <ds:schemaRef ds:uri="http://schemas.microsoft.com/sharepoint/v3/contenttype/forms"/>
  </ds:schemaRefs>
</ds:datastoreItem>
</file>

<file path=customXml/itemProps4.xml><?xml version="1.0" encoding="utf-8"?>
<ds:datastoreItem xmlns:ds="http://schemas.openxmlformats.org/officeDocument/2006/customXml" ds:itemID="{864A6333-A93A-4D41-9AAC-67BF8454EF7A}">
  <ds:schemaRefs>
    <ds:schemaRef ds:uri="http://schemas.microsoft.com/office/2006/metadata/properties"/>
    <ds:schemaRef ds:uri="http://schemas.microsoft.com/sharepoint/v3"/>
    <ds:schemaRef ds:uri="230e9df3-be65-4c73-a93b-d1236ebd677e"/>
    <ds:schemaRef ds:uri="http://purl.org/dc/terms/"/>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b3bc04a5-d503-43b1-b98c-a8cf663329d9"/>
    <ds:schemaRef ds:uri="http://purl.org/dc/elements/1.1/"/>
    <ds:schemaRef ds:uri="230E9DF3-BE65-4C73-A93B-D1236EBD677E"/>
    <ds:schemaRef ds:uri="http://www.w3.org/XML/1998/namespace"/>
    <ds:schemaRef ds:uri="http://purl.org/dc/dcmitype/"/>
  </ds:schemaRefs>
</ds:datastoreItem>
</file>

<file path=customXml/itemProps5.xml><?xml version="1.0" encoding="utf-8"?>
<ds:datastoreItem xmlns:ds="http://schemas.openxmlformats.org/officeDocument/2006/customXml" ds:itemID="{CBDFC114-AAC5-4BBC-8742-554061D79369}">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5262</TotalTime>
  <Words>1395</Words>
  <Application>Microsoft Office PowerPoint</Application>
  <PresentationFormat>Widescreen</PresentationFormat>
  <Paragraphs>335</Paragraphs>
  <Slides>15</Slides>
  <Notes>15</Notes>
  <HiddenSlides>3</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15</vt:i4>
      </vt:variant>
    </vt:vector>
  </HeadingPairs>
  <TitlesOfParts>
    <vt:vector size="34" baseType="lpstr">
      <vt:lpstr>ＭＳ Ｐゴシック</vt:lpstr>
      <vt:lpstr>ＭＳ Ｐゴシック</vt:lpstr>
      <vt:lpstr>Arial</vt:lpstr>
      <vt:lpstr>Bodoni MT</vt:lpstr>
      <vt:lpstr>Calibri</vt:lpstr>
      <vt:lpstr>Calibri Light</vt:lpstr>
      <vt:lpstr>Consolas</vt:lpstr>
      <vt:lpstr>Segoe UI</vt:lpstr>
      <vt:lpstr>Segoe UI Light</vt:lpstr>
      <vt:lpstr>Segoe UI Semibold</vt:lpstr>
      <vt:lpstr>Segoe UI Semilight</vt:lpstr>
      <vt:lpstr>Symbol</vt:lpstr>
      <vt:lpstr>Wingdings</vt:lpstr>
      <vt:lpstr>Visual Studio Enterprise</vt:lpstr>
      <vt:lpstr>EBC 3 - Apps and Analytics - v2</vt:lpstr>
      <vt:lpstr>Office Theme</vt:lpstr>
      <vt:lpstr>Template (March 2016)</vt:lpstr>
      <vt:lpstr>1_FieldDeck</vt:lpstr>
      <vt:lpstr>Connect_2016_Template_Light</vt:lpstr>
      <vt:lpstr>DevOps a tools perspective</vt:lpstr>
      <vt:lpstr>  “DevOps is the union of people, process, and products to enable continuous delivery of value to our end users.”  - Donovan Brown </vt:lpstr>
      <vt:lpstr>PowerPoint Presentation</vt:lpstr>
      <vt:lpstr>DevOps – delivering value in the digital 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“Shift left”</vt:lpstr>
      <vt:lpstr>PowerPoint Presentation</vt:lpstr>
      <vt:lpstr>PowerPoint Presentation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Enterprise 2017 Features and Benefits deck</dc:title>
  <dc:creator>Eileen Consedine</dc:creator>
  <cp:lastModifiedBy>Michael Querimit</cp:lastModifiedBy>
  <cp:revision>411</cp:revision>
  <dcterms:created xsi:type="dcterms:W3CDTF">2016-08-15T22:24:49Z</dcterms:created>
  <dcterms:modified xsi:type="dcterms:W3CDTF">2018-03-06T00:22:51Z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fidentialityTaxHTField0">
    <vt:lpwstr>Microsoft confidential|461efa83-0283-486a-a8d5-943328f3693f</vt:lpwstr>
  </property>
  <property fmtid="{D5CDD505-2E9C-101B-9397-08002B2CF9AE}" pid="3" name="ContentTypeId">
    <vt:lpwstr>0x0101000E4CB7077FEE4FF7AE86D4A500EEC7800300F96E2758736AEF45AFCE0C190C2A9DEC00CC074746C0EF6D439A06F1AAD31A3C2B</vt:lpwstr>
  </property>
  <property fmtid="{D5CDD505-2E9C-101B-9397-08002B2CF9AE}" pid="4" name="TaxCatchAll">
    <vt:lpwstr>1;#Microsoft confidential|461efa83-0283-486a-a8d5-943328f3693f</vt:lpwstr>
  </property>
  <property fmtid="{D5CDD505-2E9C-101B-9397-08002B2CF9AE}" pid="5" name="TaxKeyword">
    <vt:lpwstr/>
  </property>
  <property fmtid="{D5CDD505-2E9C-101B-9397-08002B2CF9AE}" pid="6" name="Confidentiality">
    <vt:lpwstr>14;#customer ready|8986c41d-21c5-4f8f-8a12-ea4625b46858</vt:lpwstr>
  </property>
  <property fmtid="{D5CDD505-2E9C-101B-9397-08002B2CF9AE}" pid="7" name="TaxKeywordTaxHTField">
    <vt:lpwstr/>
  </property>
  <property fmtid="{D5CDD505-2E9C-101B-9397-08002B2CF9AE}" pid="8" name="Audiences">
    <vt:lpwstr/>
  </property>
  <property fmtid="{D5CDD505-2E9C-101B-9397-08002B2CF9AE}" pid="9" name="Region">
    <vt:lpwstr/>
  </property>
  <property fmtid="{D5CDD505-2E9C-101B-9397-08002B2CF9AE}" pid="10" name="Industries">
    <vt:lpwstr/>
  </property>
  <property fmtid="{D5CDD505-2E9C-101B-9397-08002B2CF9AE}" pid="11" name="Roles">
    <vt:lpwstr/>
  </property>
  <property fmtid="{D5CDD505-2E9C-101B-9397-08002B2CF9AE}" pid="12" name="Competitors">
    <vt:lpwstr/>
  </property>
  <property fmtid="{D5CDD505-2E9C-101B-9397-08002B2CF9AE}" pid="13" name="SMSGDomain">
    <vt:lpwstr>21;#Cloud and Enterprise|adc2fe87-c79a-4ded-a449-3f86b954069d;#345;#Developer Tools Domain|58c4098f-5b04-404d-a0e5-4dc5be632145</vt:lpwstr>
  </property>
  <property fmtid="{D5CDD505-2E9C-101B-9397-08002B2CF9AE}" pid="14" name="BusinessArchitecture">
    <vt:lpwstr/>
  </property>
  <property fmtid="{D5CDD505-2E9C-101B-9397-08002B2CF9AE}" pid="15" name="Products">
    <vt:lpwstr>346;#software development tools|24853bda-fb66-4716-8bc8-88d26fdb57cb</vt:lpwstr>
  </property>
  <property fmtid="{D5CDD505-2E9C-101B-9397-08002B2CF9AE}" pid="16" name="ActivitiesAndPrograms">
    <vt:lpwstr/>
  </property>
  <property fmtid="{D5CDD505-2E9C-101B-9397-08002B2CF9AE}" pid="17" name="Segments">
    <vt:lpwstr/>
  </property>
  <property fmtid="{D5CDD505-2E9C-101B-9397-08002B2CF9AE}" pid="18" name="Partners">
    <vt:lpwstr/>
  </property>
  <property fmtid="{D5CDD505-2E9C-101B-9397-08002B2CF9AE}" pid="19" name="Topics">
    <vt:lpwstr>30;#hub subset|c6bfd112-b986-4a0a-aa8d-90e767bfdfa6</vt:lpwstr>
  </property>
  <property fmtid="{D5CDD505-2E9C-101B-9397-08002B2CF9AE}" pid="20" name="Groups">
    <vt:lpwstr>348;#Developer Platform and Tools Marketing|b117718f-aa6c-411f-b6a8-3da180b0b2c7</vt:lpwstr>
  </property>
  <property fmtid="{D5CDD505-2E9C-101B-9397-08002B2CF9AE}" pid="21" name="_dlc_policyId">
    <vt:lpwstr/>
  </property>
  <property fmtid="{D5CDD505-2E9C-101B-9397-08002B2CF9AE}" pid="22" name="ItemRetentionFormula">
    <vt:lpwstr/>
  </property>
  <property fmtid="{D5CDD505-2E9C-101B-9397-08002B2CF9AE}" pid="23" name="_dlc_DocIdItemGuid">
    <vt:lpwstr>7a863260-6f92-4b64-a132-c481d7e7a66f</vt:lpwstr>
  </property>
  <property fmtid="{D5CDD505-2E9C-101B-9397-08002B2CF9AE}" pid="24" name="of67e5d4b76f4a9db8769983fda9cec0">
    <vt:lpwstr/>
  </property>
  <property fmtid="{D5CDD505-2E9C-101B-9397-08002B2CF9AE}" pid="25" name="NewsType">
    <vt:lpwstr/>
  </property>
  <property fmtid="{D5CDD505-2E9C-101B-9397-08002B2CF9AE}" pid="26" name="ItemType">
    <vt:lpwstr/>
  </property>
  <property fmtid="{D5CDD505-2E9C-101B-9397-08002B2CF9AE}" pid="27" name="ga0c0bf70a6644469c61b3efa7025301">
    <vt:lpwstr/>
  </property>
  <property fmtid="{D5CDD505-2E9C-101B-9397-08002B2CF9AE}" pid="28" name="MSProducts">
    <vt:lpwstr/>
  </property>
  <property fmtid="{D5CDD505-2E9C-101B-9397-08002B2CF9AE}" pid="29" name="ExperienceContentType">
    <vt:lpwstr/>
  </property>
  <property fmtid="{D5CDD505-2E9C-101B-9397-08002B2CF9AE}" pid="30" name="SMSGTags">
    <vt:lpwstr/>
  </property>
  <property fmtid="{D5CDD505-2E9C-101B-9397-08002B2CF9AE}" pid="31" name="MSPhysicalGeography">
    <vt:lpwstr/>
  </property>
  <property fmtid="{D5CDD505-2E9C-101B-9397-08002B2CF9AE}" pid="32" name="EnterpriseDomainTags">
    <vt:lpwstr/>
  </property>
  <property fmtid="{D5CDD505-2E9C-101B-9397-08002B2CF9AE}" pid="33" name="j3562c58ee414e028925bc902cfc01a1">
    <vt:lpwstr/>
  </property>
  <property fmtid="{D5CDD505-2E9C-101B-9397-08002B2CF9AE}" pid="34" name="l6f004f21209409da86a713c0f24627d">
    <vt:lpwstr/>
  </property>
  <property fmtid="{D5CDD505-2E9C-101B-9397-08002B2CF9AE}" pid="35" name="la4444b61d19467597d63190b69ac227">
    <vt:lpwstr/>
  </property>
  <property fmtid="{D5CDD505-2E9C-101B-9397-08002B2CF9AE}" pid="36" name="MSProductsTaxHTField0">
    <vt:lpwstr/>
  </property>
  <property fmtid="{D5CDD505-2E9C-101B-9397-08002B2CF9AE}" pid="37" name="Languages">
    <vt:lpwstr/>
  </property>
  <property fmtid="{D5CDD505-2E9C-101B-9397-08002B2CF9AE}" pid="38" name="e8080b0481964c759b2c36ae49591b31">
    <vt:lpwstr/>
  </property>
  <property fmtid="{D5CDD505-2E9C-101B-9397-08002B2CF9AE}" pid="39" name="TechnicalLevel">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NewsSource">
    <vt:lpwstr/>
  </property>
  <property fmtid="{D5CDD505-2E9C-101B-9397-08002B2CF9AE}" pid="44" name="_docset_NoMedatataSyncRequired">
    <vt:lpwstr>False</vt:lpwstr>
  </property>
  <property fmtid="{D5CDD505-2E9C-101B-9397-08002B2CF9AE}" pid="45" name="MSIP_Label_f42aa342-8706-4288-bd11-ebb85995028c_Enabled">
    <vt:lpwstr>True</vt:lpwstr>
  </property>
  <property fmtid="{D5CDD505-2E9C-101B-9397-08002B2CF9AE}" pid="46" name="MSIP_Label_f42aa342-8706-4288-bd11-ebb85995028c_SiteId">
    <vt:lpwstr>72f988bf-86f1-41af-91ab-2d7cd011db47</vt:lpwstr>
  </property>
  <property fmtid="{D5CDD505-2E9C-101B-9397-08002B2CF9AE}" pid="47" name="MSIP_Label_f42aa342-8706-4288-bd11-ebb85995028c_Owner">
    <vt:lpwstr>rmqueri@microsoft.com</vt:lpwstr>
  </property>
  <property fmtid="{D5CDD505-2E9C-101B-9397-08002B2CF9AE}" pid="48" name="MSIP_Label_f42aa342-8706-4288-bd11-ebb85995028c_SetDate">
    <vt:lpwstr>2018-03-06T00:10:46.4134783Z</vt:lpwstr>
  </property>
  <property fmtid="{D5CDD505-2E9C-101B-9397-08002B2CF9AE}" pid="49" name="MSIP_Label_f42aa342-8706-4288-bd11-ebb85995028c_Name">
    <vt:lpwstr>General</vt:lpwstr>
  </property>
  <property fmtid="{D5CDD505-2E9C-101B-9397-08002B2CF9AE}" pid="50" name="MSIP_Label_f42aa342-8706-4288-bd11-ebb85995028c_Application">
    <vt:lpwstr>Microsoft Azure Information Protection</vt:lpwstr>
  </property>
  <property fmtid="{D5CDD505-2E9C-101B-9397-08002B2CF9AE}" pid="51" name="MSIP_Label_f42aa342-8706-4288-bd11-ebb85995028c_Extended_MSFT_Method">
    <vt:lpwstr>Automatic</vt:lpwstr>
  </property>
  <property fmtid="{D5CDD505-2E9C-101B-9397-08002B2CF9AE}" pid="52" name="Sensitivity">
    <vt:lpwstr>General</vt:lpwstr>
  </property>
</Properties>
</file>